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</p:sldMasterIdLst>
  <p:notesMasterIdLst>
    <p:notesMasterId r:id="rId17"/>
  </p:notesMasterIdLst>
  <p:sldIdLst>
    <p:sldId id="287" r:id="rId5"/>
    <p:sldId id="290" r:id="rId6"/>
    <p:sldId id="360" r:id="rId7"/>
    <p:sldId id="359" r:id="rId8"/>
    <p:sldId id="367" r:id="rId9"/>
    <p:sldId id="361" r:id="rId10"/>
    <p:sldId id="362" r:id="rId11"/>
    <p:sldId id="322" r:id="rId12"/>
    <p:sldId id="368" r:id="rId13"/>
    <p:sldId id="370" r:id="rId14"/>
    <p:sldId id="371" r:id="rId15"/>
    <p:sldId id="32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16F"/>
    <a:srgbClr val="111111"/>
    <a:srgbClr val="404040"/>
    <a:srgbClr val="060606"/>
    <a:srgbClr val="000000"/>
    <a:srgbClr val="F7F7F7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424" autoAdjust="0"/>
  </p:normalViewPr>
  <p:slideViewPr>
    <p:cSldViewPr>
      <p:cViewPr varScale="1">
        <p:scale>
          <a:sx n="76" d="100"/>
          <a:sy n="76" d="100"/>
        </p:scale>
        <p:origin x="-336" y="-90"/>
      </p:cViewPr>
      <p:guideLst>
        <p:guide orient="horz" pos="2160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2820" y="-3810"/>
            <a:ext cx="3622040" cy="976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>
                  <a:alpha val="100000"/>
                </a:srgbClr>
              </a:clrFrom>
              <a:clrTo>
                <a:srgbClr val="FFFF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" y="-3175"/>
            <a:ext cx="4144010" cy="975995"/>
          </a:xfrm>
          <a:prstGeom prst="rect">
            <a:avLst/>
          </a:prstGeom>
        </p:spPr>
      </p:pic>
      <p:pic>
        <p:nvPicPr>
          <p:cNvPr id="7" name="图片 32" descr="IMG_25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3805" y="6079490"/>
            <a:ext cx="821055" cy="75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ED8D-F6C4-4CE4-95C7-15DA161B37EA}" type="datetimeFigureOut">
              <a:rPr lang="zh-CN" altLang="en-US" smtClean="0"/>
              <a:pPr/>
              <a:t>2019/6/27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6-1FF1-4C24-A488-23A0D59514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uwu.mediav.com/ads-image.html?dXJsPWh0dHAlM0ElMkYlMkZ0ZWNoLmhleHVuLmNvbSUyRjIwMTUtMDUtMjYlMkYxNzYxNjQ4NDYuaHRtbCZpbWc9aHR0cCUzQSUyRiUyRmk4LmhleHVuaW1nLmNuJTJGMjAxNS0wNS0yNiUyRjE3NjE2NDg1NC5qcGcma2V5PXQwMTllM2E1YjdjYjU4YTNhM2QuanBnJnRpdGxlPSVFMyU4MCU5MCVFNiU5OCU5RiVFOCVCNyVBRiVFNiVCQyU5NCVFMyU4MCU5MUFibGVDbG91ZC0tJUU1JTlCJUJEJUU1JTg2JTg1JUU5JUE2JTk2JUU1JUFFJUI2UGFhUyVFNCVCQSU5MSVFNSVCOSVCMyVFNSU4RiVCMC0lRTclQTclOTElRTYlOEElODAlRTklQTIlOTElRTklODElOTMtJUU1JTkyJThDJUU4JUFFJUFGJUU3JUJEJTk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7488" y="1772816"/>
            <a:ext cx="91090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just"/>
            <a:r>
              <a:rPr lang="en-GB" altLang="zh-CN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Learner-centred Teaching </a:t>
            </a:r>
          </a:p>
          <a:p>
            <a:pPr algn="just"/>
            <a:r>
              <a:rPr lang="en-GB" altLang="zh-CN" sz="4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--from a concept to changes</a:t>
            </a:r>
          </a:p>
          <a:p>
            <a:pPr algn="just"/>
            <a:r>
              <a:rPr lang="en-GB" altLang="zh-CN" sz="4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GB" altLang="zh-CN" sz="4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</a:t>
            </a:r>
            <a:r>
              <a:rPr lang="en-GB" altLang="zh-CN" sz="2800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Haiyan</a:t>
            </a:r>
            <a:r>
              <a:rPr lang="en-GB" altLang="zh-CN" sz="28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altLang="zh-CN" sz="2800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Feng</a:t>
            </a:r>
            <a:endParaRPr lang="en-GB" altLang="zh-CN" sz="28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GB" altLang="zh-CN" sz="28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LISE</a:t>
            </a:r>
          </a:p>
          <a:p>
            <a:pPr algn="just"/>
            <a:endParaRPr lang="en-GB" altLang="zh-CN" sz="400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27051" y="452967"/>
          <a:ext cx="10972800" cy="537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1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number of participants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number of the awarded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1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472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1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1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323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上箭头 6"/>
          <p:cNvSpPr/>
          <p:nvPr/>
        </p:nvSpPr>
        <p:spPr>
          <a:xfrm>
            <a:off x="7068108" y="2240868"/>
            <a:ext cx="673100" cy="30712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7834" y="165101"/>
            <a:ext cx="8449733" cy="6049433"/>
          </a:xfr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165101"/>
            <a:ext cx="3073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84" y="2948518"/>
            <a:ext cx="1447800" cy="34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885" y="2948517"/>
            <a:ext cx="1612900" cy="33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23592" y="1484784"/>
            <a:ext cx="6731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GB" altLang="zh-CN" sz="6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</a:p>
          <a:p>
            <a:pPr algn="ctr"/>
            <a:r>
              <a:rPr lang="en-US" altLang="zh-CN" sz="6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a nice day</a:t>
            </a:r>
          </a:p>
          <a:p>
            <a:pPr algn="ctr"/>
            <a:r>
              <a:rPr lang="en-GB" altLang="zh-CN" sz="6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500" y="1412776"/>
            <a:ext cx="9001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780" y="1268760"/>
            <a:ext cx="3852428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6220" y="1268760"/>
            <a:ext cx="34563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5381" y="1268760"/>
            <a:ext cx="30963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75520" y="1520788"/>
            <a:ext cx="8568952" cy="431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83532" y="1232756"/>
            <a:ext cx="3672408" cy="4716524"/>
          </a:xfrm>
          <a:prstGeom prst="rect">
            <a:avLst/>
          </a:prstGeom>
          <a:noFill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124744"/>
            <a:ext cx="3924436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8.hexunimg.cn/2015-05-26/1761648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028" y="1808820"/>
            <a:ext cx="4860540" cy="3996444"/>
          </a:xfrm>
          <a:prstGeom prst="rect">
            <a:avLst/>
          </a:prstGeom>
          <a:noFill/>
        </p:spPr>
      </p:pic>
      <p:pic>
        <p:nvPicPr>
          <p:cNvPr id="5" name="Picture 2" descr="http://img01.cztv.com/201707/08/7d7990b6047c52a312e748cd4afe33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1772816"/>
            <a:ext cx="5292588" cy="414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51484" y="1412776"/>
            <a:ext cx="9433048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1524" y="1412777"/>
            <a:ext cx="8748972" cy="5004556"/>
            <a:chOff x="1248207" y="1074501"/>
            <a:chExt cx="5407191" cy="4756567"/>
          </a:xfrm>
          <a:noFill/>
          <a:effectLst/>
          <a:scene3d>
            <a:camera prst="perspectiveRelaxedModerately"/>
            <a:lightRig rig="threePt" dir="t"/>
          </a:scene3d>
        </p:grpSpPr>
        <p:sp>
          <p:nvSpPr>
            <p:cNvPr id="3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355600" y="861695"/>
            <a:ext cx="10425430" cy="209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                  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  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                 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 </a:t>
            </a:r>
            <a:endParaRPr lang="en-US" altLang="zh-CN" sz="1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微软雅黑" panose="020B0503020204020204" pitchFamily="34" charset="-122"/>
            </a:endParaRPr>
          </a:p>
        </p:txBody>
      </p:sp>
      <p:sp>
        <p:nvSpPr>
          <p:cNvPr id="73" name="泪滴形 72"/>
          <p:cNvSpPr/>
          <p:nvPr/>
        </p:nvSpPr>
        <p:spPr>
          <a:xfrm rot="8100000">
            <a:off x="7003090" y="5344203"/>
            <a:ext cx="555280" cy="555280"/>
          </a:xfrm>
          <a:prstGeom prst="teardrop">
            <a:avLst>
              <a:gd name="adj" fmla="val 142651"/>
            </a:avLst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22225">
            <a:noFill/>
            <a:prstDash val="solid"/>
            <a:round/>
          </a:ln>
          <a:effectLst>
            <a:outerShdw blurRad="88900" dist="101600" dir="5400000" sx="90000" sy="-19000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泪滴形 74"/>
          <p:cNvSpPr/>
          <p:nvPr/>
        </p:nvSpPr>
        <p:spPr>
          <a:xfrm rot="8100000">
            <a:off x="8803291" y="2571893"/>
            <a:ext cx="555280" cy="555280"/>
          </a:xfrm>
          <a:prstGeom prst="teardrop">
            <a:avLst>
              <a:gd name="adj" fmla="val 142651"/>
            </a:avLst>
          </a:prstGeom>
          <a:pattFill prst="wdUpDiag">
            <a:fgClr>
              <a:schemeClr val="bg1"/>
            </a:fgClr>
            <a:bgClr>
              <a:srgbClr val="C00000"/>
            </a:bgClr>
          </a:pattFill>
          <a:ln w="22225">
            <a:noFill/>
            <a:prstDash val="solid"/>
            <a:round/>
          </a:ln>
          <a:effectLst>
            <a:outerShdw blurRad="88900" dist="101600" dir="5400000" sx="90000" sy="-19000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泪滴形 75"/>
          <p:cNvSpPr/>
          <p:nvPr/>
        </p:nvSpPr>
        <p:spPr>
          <a:xfrm rot="8100000">
            <a:off x="7831183" y="2643902"/>
            <a:ext cx="555280" cy="555280"/>
          </a:xfrm>
          <a:prstGeom prst="teardrop">
            <a:avLst>
              <a:gd name="adj" fmla="val 142651"/>
            </a:avLst>
          </a:prstGeom>
          <a:pattFill prst="wdUpDiag">
            <a:fgClr>
              <a:schemeClr val="bg1"/>
            </a:fgClr>
            <a:bgClr>
              <a:schemeClr val="accent4"/>
            </a:bgClr>
          </a:pattFill>
          <a:ln w="22225">
            <a:noFill/>
            <a:prstDash val="solid"/>
            <a:round/>
          </a:ln>
          <a:effectLst>
            <a:outerShdw blurRad="88900" dist="101600" dir="5400000" sx="90000" sy="-19000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泪滴形 76"/>
          <p:cNvSpPr/>
          <p:nvPr/>
        </p:nvSpPr>
        <p:spPr>
          <a:xfrm rot="8100000">
            <a:off x="9127326" y="1851815"/>
            <a:ext cx="555280" cy="555280"/>
          </a:xfrm>
          <a:prstGeom prst="teardrop">
            <a:avLst>
              <a:gd name="adj" fmla="val 142651"/>
            </a:avLst>
          </a:prstGeom>
          <a:pattFill prst="wdUpDiag">
            <a:fgClr>
              <a:schemeClr val="bg1"/>
            </a:fgClr>
            <a:bgClr>
              <a:schemeClr val="accent3"/>
            </a:bgClr>
          </a:pattFill>
          <a:ln w="22225">
            <a:noFill/>
            <a:prstDash val="solid"/>
            <a:round/>
          </a:ln>
          <a:effectLst>
            <a:outerShdw blurRad="88900" dist="101600" dir="5400000" sx="90000" sy="-19000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泪滴形 77"/>
          <p:cNvSpPr/>
          <p:nvPr/>
        </p:nvSpPr>
        <p:spPr>
          <a:xfrm rot="8100000">
            <a:off x="7183110" y="3688018"/>
            <a:ext cx="555280" cy="555280"/>
          </a:xfrm>
          <a:prstGeom prst="teardrop">
            <a:avLst>
              <a:gd name="adj" fmla="val 142651"/>
            </a:avLst>
          </a:prstGeom>
          <a:pattFill prst="wdUpDiag">
            <a:fgClr>
              <a:schemeClr val="bg1"/>
            </a:fgClr>
            <a:bgClr>
              <a:schemeClr val="accent2"/>
            </a:bgClr>
          </a:pattFill>
          <a:ln w="22225">
            <a:noFill/>
            <a:prstDash val="solid"/>
            <a:round/>
          </a:ln>
          <a:effectLst>
            <a:outerShdw blurRad="88900" dist="101600" dir="5400000" sx="90000" sy="-19000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251325" y="1372870"/>
            <a:ext cx="359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  </a:t>
            </a:r>
            <a:endParaRPr lang="zh-CN" altLang="en-US" sz="2000" dirty="0"/>
          </a:p>
        </p:txBody>
      </p:sp>
      <p:sp>
        <p:nvSpPr>
          <p:cNvPr id="41" name="文本框 40"/>
          <p:cNvSpPr txBox="1"/>
          <p:nvPr/>
        </p:nvSpPr>
        <p:spPr>
          <a:xfrm>
            <a:off x="4355465" y="2172335"/>
            <a:ext cx="277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40704" y="1196752"/>
            <a:ext cx="13141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Virtual English Learning Community under the Mobile Internet Environment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3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20" name="Picture 4" descr="C:\Users\gf\Documents\Tencent Files\624745335\FileRecv\MobileFile\超级截屏_20181225_093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6384"/>
            <a:ext cx="3744384" cy="36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gf\Documents\Tencent Files\624745335\FileRecv\MobileFile\超级截屏_20181225_0935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3236384"/>
            <a:ext cx="3600451" cy="36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C:\Users\gf\Documents\Tencent Files\624745335\FileRecv\MobileFile\超级截屏_20181225_0934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101"/>
            <a:ext cx="6191251" cy="33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C:\Users\gf\Documents\Tencent Files\624745335\FileRecv\MobileFile\超级截屏_20181225_0935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834" y="3236384"/>
            <a:ext cx="4222751" cy="36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91251" y="165101"/>
            <a:ext cx="5376333" cy="33591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CF1636C9A954F9E88FAF7D172394B" ma:contentTypeVersion="9" ma:contentTypeDescription="Create a new document." ma:contentTypeScope="" ma:versionID="b67170d3412838271b79f3aa6d072701">
  <xsd:schema xmlns:xsd="http://www.w3.org/2001/XMLSchema" xmlns:xs="http://www.w3.org/2001/XMLSchema" xmlns:p="http://schemas.microsoft.com/office/2006/metadata/properties" xmlns:ns2="851037d2-ae5c-4f2d-ae82-d52ba2790b79" xmlns:ns3="97d366d4-62e8-471c-ba45-505e71c9f8f7" targetNamespace="http://schemas.microsoft.com/office/2006/metadata/properties" ma:root="true" ma:fieldsID="f659111c8ae09f6bcb478e781f55d818" ns2:_="" ns3:_="">
    <xsd:import namespace="851037d2-ae5c-4f2d-ae82-d52ba2790b79"/>
    <xsd:import namespace="97d366d4-62e8-471c-ba45-505e71c9f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037d2-ae5c-4f2d-ae82-d52ba2790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366d4-62e8-471c-ba45-505e71c9f8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5296CA-F9A7-4C5A-B2D8-41165D8327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52127E-2D42-47FC-B11B-1D10A66D7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1037d2-ae5c-4f2d-ae82-d52ba2790b79"/>
    <ds:schemaRef ds:uri="97d366d4-62e8-471c-ba45-505e71c9f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176C95-DC71-4040-815F-A38972A28F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73</Words>
  <Application>Microsoft Office PowerPoint</Application>
  <PresentationFormat>Widescreen</PresentationFormat>
  <Paragraphs>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gf</cp:lastModifiedBy>
  <cp:revision>115</cp:revision>
  <dcterms:created xsi:type="dcterms:W3CDTF">2016-08-24T12:40:00Z</dcterms:created>
  <dcterms:modified xsi:type="dcterms:W3CDTF">2019-06-27T08:56:25Z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  <property fmtid="{D5CDD505-2E9C-101B-9397-08002B2CF9AE}" pid="3" name="ContentTypeId">
    <vt:lpwstr>0x0101007B4CF1636C9A954F9E88FAF7D172394B</vt:lpwstr>
  </property>
</Properties>
</file>