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307" r:id="rId3"/>
    <p:sldId id="258" r:id="rId4"/>
    <p:sldId id="308" r:id="rId5"/>
    <p:sldId id="278" r:id="rId6"/>
    <p:sldId id="311" r:id="rId7"/>
    <p:sldId id="310" r:id="rId8"/>
    <p:sldId id="309" r:id="rId9"/>
    <p:sldId id="313" r:id="rId10"/>
    <p:sldId id="312" r:id="rId11"/>
    <p:sldId id="314" r:id="rId12"/>
    <p:sldId id="315" r:id="rId13"/>
    <p:sldId id="318" r:id="rId14"/>
    <p:sldId id="316" r:id="rId15"/>
    <p:sldId id="329" r:id="rId16"/>
    <p:sldId id="317" r:id="rId17"/>
    <p:sldId id="319" r:id="rId18"/>
    <p:sldId id="320" r:id="rId19"/>
    <p:sldId id="324" r:id="rId20"/>
    <p:sldId id="323" r:id="rId21"/>
    <p:sldId id="322" r:id="rId22"/>
    <p:sldId id="331" r:id="rId23"/>
    <p:sldId id="325" r:id="rId24"/>
    <p:sldId id="294" r:id="rId25"/>
    <p:sldId id="326" r:id="rId26"/>
    <p:sldId id="327" r:id="rId27"/>
    <p:sldId id="328" r:id="rId28"/>
    <p:sldId id="330" r:id="rId29"/>
    <p:sldId id="332" r:id="rId30"/>
    <p:sldId id="333" r:id="rId31"/>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HY얕은샘물M"/>
        <a:ea typeface="宋体" charset="-122"/>
        <a:cs typeface="+mn-cs"/>
      </a:defRPr>
    </a:lvl1pPr>
    <a:lvl2pPr marL="457200" algn="l" rtl="0" fontAlgn="base">
      <a:spcBef>
        <a:spcPct val="0"/>
      </a:spcBef>
      <a:spcAft>
        <a:spcPct val="0"/>
      </a:spcAft>
      <a:defRPr sz="3200" kern="1200">
        <a:solidFill>
          <a:schemeClr val="tx1"/>
        </a:solidFill>
        <a:latin typeface="HY얕은샘물M"/>
        <a:ea typeface="宋体" charset="-122"/>
        <a:cs typeface="+mn-cs"/>
      </a:defRPr>
    </a:lvl2pPr>
    <a:lvl3pPr marL="914400" algn="l" rtl="0" fontAlgn="base">
      <a:spcBef>
        <a:spcPct val="0"/>
      </a:spcBef>
      <a:spcAft>
        <a:spcPct val="0"/>
      </a:spcAft>
      <a:defRPr sz="3200" kern="1200">
        <a:solidFill>
          <a:schemeClr val="tx1"/>
        </a:solidFill>
        <a:latin typeface="HY얕은샘물M"/>
        <a:ea typeface="宋体" charset="-122"/>
        <a:cs typeface="+mn-cs"/>
      </a:defRPr>
    </a:lvl3pPr>
    <a:lvl4pPr marL="1371600" algn="l" rtl="0" fontAlgn="base">
      <a:spcBef>
        <a:spcPct val="0"/>
      </a:spcBef>
      <a:spcAft>
        <a:spcPct val="0"/>
      </a:spcAft>
      <a:defRPr sz="3200" kern="1200">
        <a:solidFill>
          <a:schemeClr val="tx1"/>
        </a:solidFill>
        <a:latin typeface="HY얕은샘물M"/>
        <a:ea typeface="宋体" charset="-122"/>
        <a:cs typeface="+mn-cs"/>
      </a:defRPr>
    </a:lvl4pPr>
    <a:lvl5pPr marL="1828800" algn="l" rtl="0" fontAlgn="base">
      <a:spcBef>
        <a:spcPct val="0"/>
      </a:spcBef>
      <a:spcAft>
        <a:spcPct val="0"/>
      </a:spcAft>
      <a:defRPr sz="3200" kern="1200">
        <a:solidFill>
          <a:schemeClr val="tx1"/>
        </a:solidFill>
        <a:latin typeface="HY얕은샘물M"/>
        <a:ea typeface="宋体" charset="-122"/>
        <a:cs typeface="+mn-cs"/>
      </a:defRPr>
    </a:lvl5pPr>
    <a:lvl6pPr marL="2286000" algn="l" defTabSz="914400" rtl="0" eaLnBrk="1" latinLnBrk="0" hangingPunct="1">
      <a:defRPr sz="3200" kern="1200">
        <a:solidFill>
          <a:schemeClr val="tx1"/>
        </a:solidFill>
        <a:latin typeface="HY얕은샘물M"/>
        <a:ea typeface="宋体" charset="-122"/>
        <a:cs typeface="+mn-cs"/>
      </a:defRPr>
    </a:lvl6pPr>
    <a:lvl7pPr marL="2743200" algn="l" defTabSz="914400" rtl="0" eaLnBrk="1" latinLnBrk="0" hangingPunct="1">
      <a:defRPr sz="3200" kern="1200">
        <a:solidFill>
          <a:schemeClr val="tx1"/>
        </a:solidFill>
        <a:latin typeface="HY얕은샘물M"/>
        <a:ea typeface="宋体" charset="-122"/>
        <a:cs typeface="+mn-cs"/>
      </a:defRPr>
    </a:lvl7pPr>
    <a:lvl8pPr marL="3200400" algn="l" defTabSz="914400" rtl="0" eaLnBrk="1" latinLnBrk="0" hangingPunct="1">
      <a:defRPr sz="3200" kern="1200">
        <a:solidFill>
          <a:schemeClr val="tx1"/>
        </a:solidFill>
        <a:latin typeface="HY얕은샘물M"/>
        <a:ea typeface="宋体" charset="-122"/>
        <a:cs typeface="+mn-cs"/>
      </a:defRPr>
    </a:lvl8pPr>
    <a:lvl9pPr marL="3657600" algn="l" defTabSz="914400" rtl="0" eaLnBrk="1" latinLnBrk="0" hangingPunct="1">
      <a:defRPr sz="3200" kern="1200">
        <a:solidFill>
          <a:schemeClr val="tx1"/>
        </a:solidFill>
        <a:latin typeface="HY얕은샘물M"/>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99CC"/>
    <a:srgbClr val="CCCC00"/>
    <a:srgbClr val="99FF33"/>
    <a:srgbClr val="99CC00"/>
    <a:srgbClr val="0000FF"/>
    <a:srgbClr val="0066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4"/>
    <p:restoredTop sz="93250"/>
  </p:normalViewPr>
  <p:slideViewPr>
    <p:cSldViewPr>
      <p:cViewPr varScale="1">
        <p:scale>
          <a:sx n="69" d="100"/>
          <a:sy n="69" d="100"/>
        </p:scale>
        <p:origin x="-990" y="-90"/>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904"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defRPr sz="1200">
                <a:latin typeface="Arial" panose="020B0604020202020204" pitchFamily="34" charset="0"/>
                <a:ea typeface="Gulim" panose="020B0600000101010101" pitchFamily="34" charset="-127"/>
              </a:defRPr>
            </a:lvl1pPr>
          </a:lstStyle>
          <a:p>
            <a:pPr>
              <a:defRPr/>
            </a:pPr>
            <a:endParaRPr lang="en-US" altLang="ko-KR"/>
          </a:p>
        </p:txBody>
      </p:sp>
      <p:sp>
        <p:nvSpPr>
          <p:cNvPr id="4608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lgn="r">
              <a:defRPr sz="1200">
                <a:latin typeface="Arial" panose="020B0604020202020204" pitchFamily="34" charset="0"/>
                <a:ea typeface="Gulim" panose="020B0600000101010101" pitchFamily="34" charset="-127"/>
              </a:defRPr>
            </a:lvl1pPr>
          </a:lstStyle>
          <a:p>
            <a:pPr>
              <a:defRPr/>
            </a:pPr>
            <a:endParaRPr lang="en-US" altLang="ko-KR"/>
          </a:p>
        </p:txBody>
      </p:sp>
      <p:sp>
        <p:nvSpPr>
          <p:cNvPr id="4608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lstStyle>
            <a:lvl1pPr>
              <a:defRPr sz="1200">
                <a:latin typeface="Arial" panose="020B0604020202020204" pitchFamily="34" charset="0"/>
                <a:ea typeface="Gulim" panose="020B0600000101010101" pitchFamily="34" charset="-127"/>
              </a:defRPr>
            </a:lvl1pPr>
          </a:lstStyle>
          <a:p>
            <a:pPr>
              <a:defRPr/>
            </a:pPr>
            <a:endParaRPr lang="en-US" altLang="ko-KR"/>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lstStyle>
            <a:lvl1pPr algn="r">
              <a:defRPr sz="1200">
                <a:latin typeface="Arial" panose="020B0604020202020204" pitchFamily="34" charset="0"/>
                <a:ea typeface="Gulim" panose="020B0600000101010101" pitchFamily="34" charset="-127"/>
              </a:defRPr>
            </a:lvl1pPr>
          </a:lstStyle>
          <a:p>
            <a:pPr>
              <a:defRPr/>
            </a:pPr>
            <a:fld id="{143245C4-48EE-4B57-9100-60DA0983D2D2}"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defRPr sz="1200">
                <a:latin typeface="Arial" panose="020B0604020202020204" pitchFamily="34" charset="0"/>
                <a:ea typeface="Gulim" panose="020B0600000101010101" pitchFamily="34" charset="-127"/>
              </a:defRPr>
            </a:lvl1pPr>
          </a:lstStyle>
          <a:p>
            <a:pPr>
              <a:defRPr/>
            </a:pPr>
            <a:endParaRPr lang="en-US" altLang="ko-KR"/>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lgn="r">
              <a:defRPr sz="1200">
                <a:latin typeface="Arial" panose="020B0604020202020204" pitchFamily="34" charset="0"/>
                <a:ea typeface="Gulim" panose="020B0600000101010101" pitchFamily="34" charset="-127"/>
              </a:defRPr>
            </a:lvl1pPr>
          </a:lstStyle>
          <a:p>
            <a:pPr>
              <a:defRPr/>
            </a:pPr>
            <a:endParaRPr lang="en-US" altLang="ko-KR"/>
          </a:p>
        </p:txBody>
      </p:sp>
      <p:sp>
        <p:nvSpPr>
          <p:cNvPr id="14340" name="Rectangle 4"/>
          <p:cNvSpPr>
            <a:spLocks noGrp="1" noRot="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lstStyle>
            <a:lvl1pPr>
              <a:defRPr sz="1200">
                <a:latin typeface="Arial" panose="020B0604020202020204" pitchFamily="34" charset="0"/>
                <a:ea typeface="Gulim" panose="020B0600000101010101" pitchFamily="34" charset="-127"/>
              </a:defRPr>
            </a:lvl1pPr>
          </a:lstStyle>
          <a:p>
            <a:pPr>
              <a:defRPr/>
            </a:pPr>
            <a:endParaRPr lang="en-US" altLang="ko-K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lstStyle>
            <a:lvl1pPr algn="r">
              <a:defRPr sz="1200">
                <a:latin typeface="Arial" panose="020B0604020202020204" pitchFamily="34" charset="0"/>
                <a:ea typeface="Gulim" panose="020B0600000101010101" pitchFamily="34" charset="-127"/>
              </a:defRPr>
            </a:lvl1pPr>
          </a:lstStyle>
          <a:p>
            <a:pPr>
              <a:defRPr/>
            </a:pPr>
            <a:fld id="{588115D5-55D6-4FCD-A53F-C59B745E3F8D}"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xfrm>
            <a:off x="1141413" y="754063"/>
            <a:ext cx="4391025" cy="3294062"/>
          </a:xfrm>
          <a:ln/>
        </p:spPr>
      </p:sp>
      <p:sp>
        <p:nvSpPr>
          <p:cNvPr id="47107" name="备注占位符 2"/>
          <p:cNvSpPr>
            <a:spLocks noGrp="1" noRot="1" noChangeAspect="1"/>
          </p:cNvSpPr>
          <p:nvPr>
            <p:ph type="body" idx="1"/>
          </p:nvPr>
        </p:nvSpPr>
        <p:spPr>
          <a:xfrm>
            <a:off x="1257300" y="881063"/>
            <a:ext cx="4841875" cy="3851275"/>
          </a:xfrm>
          <a:noFill/>
        </p:spPr>
        <p:txBody>
          <a:bodyPr>
            <a:prstTxWarp prst="textNoShape">
              <a:avLst/>
            </a:prstTxWarp>
          </a:bodyPr>
          <a:lstStyle/>
          <a:p>
            <a:pPr defTabSz="0" eaLnBrk="1" hangingPunct="1"/>
            <a:r>
              <a:rPr lang="zh-CN" altLang="en-US" smtClean="0">
                <a:latin typeface="Arial" charset="0"/>
              </a:rPr>
              <a:t>结束页</a:t>
            </a: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grpSp>
        <p:nvGrpSpPr>
          <p:cNvPr id="4" name="Group 71"/>
          <p:cNvGrpSpPr>
            <a:grpSpLocks/>
          </p:cNvGrpSpPr>
          <p:nvPr/>
        </p:nvGrpSpPr>
        <p:grpSpPr bwMode="auto">
          <a:xfrm>
            <a:off x="8077200" y="0"/>
            <a:ext cx="1076325" cy="6858000"/>
            <a:chOff x="5088" y="0"/>
            <a:chExt cx="678" cy="4320"/>
          </a:xfrm>
        </p:grpSpPr>
        <p:sp>
          <p:nvSpPr>
            <p:cNvPr id="5" name="Freeform 66"/>
            <p:cNvSpPr/>
            <p:nvPr userDrawn="1"/>
          </p:nvSpPr>
          <p:spPr>
            <a:xfrm>
              <a:off x="5088" y="0"/>
              <a:ext cx="672" cy="702"/>
            </a:xfrm>
            <a:custGeom>
              <a:avLst/>
              <a:gdLst/>
              <a:ahLst/>
              <a:cxnLst>
                <a:cxn ang="0">
                  <a:pos x="0" y="421"/>
                </a:cxn>
                <a:cxn ang="0">
                  <a:pos x="288" y="0"/>
                </a:cxn>
                <a:cxn ang="0">
                  <a:pos x="672" y="0"/>
                </a:cxn>
                <a:cxn ang="0">
                  <a:pos x="672" y="702"/>
                </a:cxn>
                <a:cxn ang="0">
                  <a:pos x="0" y="421"/>
                </a:cxn>
              </a:cxnLst>
              <a:rect l="0" t="0" r="0" b="0"/>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alpha val="100000"/>
              </a:srgb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6" name="Freeform 67"/>
            <p:cNvSpPr/>
            <p:nvPr userDrawn="1"/>
          </p:nvSpPr>
          <p:spPr>
            <a:xfrm>
              <a:off x="5602" y="3496"/>
              <a:ext cx="164" cy="824"/>
            </a:xfrm>
            <a:custGeom>
              <a:avLst/>
              <a:gdLst/>
              <a:ahLst/>
              <a:cxnLst>
                <a:cxn ang="0">
                  <a:pos x="159" y="0"/>
                </a:cxn>
                <a:cxn ang="0">
                  <a:pos x="0" y="82"/>
                </a:cxn>
                <a:cxn ang="0">
                  <a:pos x="130" y="824"/>
                </a:cxn>
                <a:cxn ang="0">
                  <a:pos x="164" y="822"/>
                </a:cxn>
                <a:cxn ang="0">
                  <a:pos x="159" y="0"/>
                </a:cxn>
              </a:cxnLst>
              <a:rect l="0" t="0" r="0" b="0"/>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alpha val="100000"/>
              </a:srgb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grpSp>
      <p:sp>
        <p:nvSpPr>
          <p:cNvPr id="7" name="Rectangle 80"/>
          <p:cNvSpPr/>
          <p:nvPr/>
        </p:nvSpPr>
        <p:spPr>
          <a:xfrm>
            <a:off x="5495925" y="1333500"/>
            <a:ext cx="660400" cy="1025525"/>
          </a:xfrm>
          <a:prstGeom prst="rect">
            <a:avLst/>
          </a:prstGeom>
          <a:solidFill>
            <a:srgbClr val="FFFFFF">
              <a:alpha val="39999"/>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8" name="Line 81"/>
          <p:cNvSpPr/>
          <p:nvPr/>
        </p:nvSpPr>
        <p:spPr>
          <a:xfrm>
            <a:off x="5480050" y="1588"/>
            <a:ext cx="0" cy="4238625"/>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9" name="Rectangle 82"/>
          <p:cNvSpPr/>
          <p:nvPr/>
        </p:nvSpPr>
        <p:spPr>
          <a:xfrm>
            <a:off x="4457700" y="3495675"/>
            <a:ext cx="1012825" cy="1025525"/>
          </a:xfrm>
          <a:prstGeom prst="rect">
            <a:avLst/>
          </a:prstGeom>
          <a:solidFill>
            <a:srgbClr val="FFFFFF">
              <a:alpha val="30196"/>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pic>
        <p:nvPicPr>
          <p:cNvPr id="10" name="Picture 83" descr="water"/>
          <p:cNvPicPr>
            <a:picLocks noChangeAspect="1"/>
          </p:cNvPicPr>
          <p:nvPr/>
        </p:nvPicPr>
        <p:blipFill>
          <a:blip r:embed="rId2"/>
          <a:srcRect l="22409" t="16374" b="27486"/>
          <a:stretch>
            <a:fillRect/>
          </a:stretch>
        </p:blipFill>
        <p:spPr bwMode="auto">
          <a:xfrm rot="393398">
            <a:off x="2667000" y="609600"/>
            <a:ext cx="2663825" cy="2197100"/>
          </a:xfrm>
          <a:prstGeom prst="rect">
            <a:avLst/>
          </a:prstGeom>
          <a:noFill/>
          <a:ln w="9525">
            <a:noFill/>
            <a:miter lim="800000"/>
            <a:headEnd/>
            <a:tailEnd/>
          </a:ln>
        </p:spPr>
      </p:pic>
      <p:pic>
        <p:nvPicPr>
          <p:cNvPr id="11" name="图片 2085" descr="图片1 拷贝"/>
          <p:cNvPicPr>
            <a:picLocks noChangeAspect="1"/>
          </p:cNvPicPr>
          <p:nvPr userDrawn="1"/>
        </p:nvPicPr>
        <p:blipFill>
          <a:blip r:embed="rId3"/>
          <a:srcRect/>
          <a:stretch>
            <a:fillRect/>
          </a:stretch>
        </p:blipFill>
        <p:spPr bwMode="auto">
          <a:xfrm>
            <a:off x="0" y="4797425"/>
            <a:ext cx="9144000" cy="2060575"/>
          </a:xfrm>
          <a:prstGeom prst="rect">
            <a:avLst/>
          </a:prstGeom>
          <a:noFill/>
          <a:ln w="9525">
            <a:noFill/>
            <a:miter lim="800000"/>
            <a:headEnd/>
            <a:tailEnd/>
          </a:ln>
        </p:spPr>
      </p:pic>
      <p:pic>
        <p:nvPicPr>
          <p:cNvPr id="12" name="Obrázek 54"/>
          <p:cNvPicPr>
            <a:picLocks noChangeAspect="1"/>
          </p:cNvPicPr>
          <p:nvPr userDrawn="1"/>
        </p:nvPicPr>
        <p:blipFill>
          <a:blip r:embed="rId4"/>
          <a:srcRect/>
          <a:stretch>
            <a:fillRect/>
          </a:stretch>
        </p:blipFill>
        <p:spPr bwMode="auto">
          <a:xfrm>
            <a:off x="0" y="0"/>
            <a:ext cx="4029075" cy="876300"/>
          </a:xfrm>
          <a:prstGeom prst="rect">
            <a:avLst/>
          </a:prstGeom>
          <a:noFill/>
          <a:ln w="9525">
            <a:noFill/>
            <a:miter lim="800000"/>
            <a:headEnd/>
            <a:tailEnd/>
          </a:ln>
        </p:spPr>
      </p:pic>
      <p:sp>
        <p:nvSpPr>
          <p:cNvPr id="13" name="Freeform 43"/>
          <p:cNvSpPr/>
          <p:nvPr/>
        </p:nvSpPr>
        <p:spPr>
          <a:xfrm>
            <a:off x="4800600" y="0"/>
            <a:ext cx="3276600" cy="2409825"/>
          </a:xfrm>
          <a:custGeom>
            <a:avLst/>
            <a:gdLst/>
            <a:ahLst/>
            <a:cxnLst>
              <a:cxn ang="0">
                <a:pos x="0" y="0"/>
              </a:cxn>
              <a:cxn ang="0">
                <a:pos x="438150" y="2409825"/>
              </a:cxn>
              <a:cxn ang="0">
                <a:pos x="3276600" y="0"/>
              </a:cxn>
              <a:cxn ang="0">
                <a:pos x="0" y="0"/>
              </a:cxn>
            </a:cxnLst>
            <a:rect l="0" t="0" r="0" b="0"/>
            <a:pathLst>
              <a:path w="2064" h="1518">
                <a:moveTo>
                  <a:pt x="0" y="0"/>
                </a:moveTo>
                <a:cubicBezTo>
                  <a:pt x="0" y="0"/>
                  <a:pt x="138" y="759"/>
                  <a:pt x="276" y="1518"/>
                </a:cubicBezTo>
                <a:cubicBezTo>
                  <a:pt x="1518" y="1194"/>
                  <a:pt x="2064" y="0"/>
                  <a:pt x="2064" y="0"/>
                </a:cubicBezTo>
                <a:lnTo>
                  <a:pt x="0" y="0"/>
                </a:lnTo>
                <a:close/>
              </a:path>
            </a:pathLst>
          </a:custGeom>
          <a:solidFill>
            <a:schemeClr val="accent1">
              <a:alpha val="100000"/>
            </a:scheme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14" name="Freeform 79"/>
          <p:cNvSpPr/>
          <p:nvPr/>
        </p:nvSpPr>
        <p:spPr>
          <a:xfrm>
            <a:off x="0" y="0"/>
            <a:ext cx="6583363" cy="7267575"/>
          </a:xfrm>
          <a:custGeom>
            <a:avLst/>
            <a:gdLst/>
            <a:ahLst/>
            <a:cxnLst>
              <a:cxn ang="0">
                <a:pos x="0" y="0"/>
              </a:cxn>
              <a:cxn ang="0">
                <a:pos x="5924043" y="0"/>
              </a:cxn>
              <a:cxn ang="0">
                <a:pos x="5284403" y="4962506"/>
              </a:cxn>
              <a:cxn ang="0">
                <a:pos x="0" y="6107699"/>
              </a:cxn>
              <a:cxn ang="0">
                <a:pos x="0" y="0"/>
              </a:cxn>
            </a:cxnLst>
            <a:rect l="0" t="0" r="0" b="0"/>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alpha val="100000"/>
            </a:srgb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15"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a:extLst>
            <a:ext uri="{91240B29-F687-4F45-9708-019B960494DF}"/>
            <a:ext uri="{AF507438-7753-43E0-B8FC-AC1667EBCBE1}"/>
          </a:extLst>
        </p:spPr>
        <p:txBody>
          <a:bodyPr/>
          <a:lstStyle/>
          <a:p>
            <a:pPr eaLnBrk="0" hangingPunct="0">
              <a:defRPr/>
            </a:pPr>
            <a:endParaRPr lang="zh-CN" altLang="en-US">
              <a:latin typeface="HY얕은샘물M" pitchFamily="18" charset="-127"/>
              <a:ea typeface="HY얕은샘물M" pitchFamily="18" charset="-127"/>
            </a:endParaRPr>
          </a:p>
        </p:txBody>
      </p:sp>
      <p:sp>
        <p:nvSpPr>
          <p:cNvPr id="16" name="Line 47"/>
          <p:cNvSpPr/>
          <p:nvPr/>
        </p:nvSpPr>
        <p:spPr>
          <a:xfrm>
            <a:off x="250825" y="1588"/>
            <a:ext cx="0" cy="6015037"/>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17" name="Line 48"/>
          <p:cNvSpPr/>
          <p:nvPr/>
        </p:nvSpPr>
        <p:spPr>
          <a:xfrm>
            <a:off x="1293813" y="1588"/>
            <a:ext cx="0" cy="6207125"/>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18" name="Line 49"/>
          <p:cNvSpPr/>
          <p:nvPr/>
        </p:nvSpPr>
        <p:spPr>
          <a:xfrm>
            <a:off x="2338388" y="1588"/>
            <a:ext cx="0" cy="6183312"/>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19" name="Line 50"/>
          <p:cNvSpPr/>
          <p:nvPr/>
        </p:nvSpPr>
        <p:spPr>
          <a:xfrm>
            <a:off x="3382963" y="1588"/>
            <a:ext cx="0" cy="5972175"/>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0" name="Line 51"/>
          <p:cNvSpPr/>
          <p:nvPr/>
        </p:nvSpPr>
        <p:spPr>
          <a:xfrm>
            <a:off x="4427538" y="1588"/>
            <a:ext cx="0" cy="5449887"/>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1" name="Line 53"/>
          <p:cNvSpPr/>
          <p:nvPr/>
        </p:nvSpPr>
        <p:spPr>
          <a:xfrm rot="5400000">
            <a:off x="2913063" y="-2654300"/>
            <a:ext cx="0" cy="5813425"/>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2" name="Line 54"/>
          <p:cNvSpPr/>
          <p:nvPr/>
        </p:nvSpPr>
        <p:spPr>
          <a:xfrm rot="5400000">
            <a:off x="3006725" y="-1682750"/>
            <a:ext cx="0" cy="6000750"/>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3" name="Line 55"/>
          <p:cNvSpPr/>
          <p:nvPr/>
        </p:nvSpPr>
        <p:spPr>
          <a:xfrm rot="5400000">
            <a:off x="3011488" y="-622300"/>
            <a:ext cx="0" cy="6010275"/>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4" name="Line 56"/>
          <p:cNvSpPr/>
          <p:nvPr/>
        </p:nvSpPr>
        <p:spPr>
          <a:xfrm rot="5400000">
            <a:off x="2907507" y="548481"/>
            <a:ext cx="0" cy="5802313"/>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5" name="Line 57"/>
          <p:cNvSpPr/>
          <p:nvPr/>
        </p:nvSpPr>
        <p:spPr>
          <a:xfrm rot="5400000">
            <a:off x="2665413" y="1854200"/>
            <a:ext cx="0" cy="5321300"/>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6" name="Line 58"/>
          <p:cNvSpPr/>
          <p:nvPr/>
        </p:nvSpPr>
        <p:spPr>
          <a:xfrm rot="5400000">
            <a:off x="2113757" y="3472656"/>
            <a:ext cx="0" cy="4217987"/>
          </a:xfrm>
          <a:prstGeom prst="line">
            <a:avLst/>
          </a:prstGeom>
          <a:ln w="9525" cap="flat" cmpd="sng">
            <a:solidFill>
              <a:srgbClr val="FFFFFF"/>
            </a:solidFill>
            <a:prstDash val="solid"/>
            <a:headEnd type="none" w="med" len="med"/>
            <a:tailEnd type="none" w="med" len="med"/>
          </a:ln>
          <a:effectLst>
            <a:outerShdw dist="17961" dir="2699999" algn="ctr" rotWithShape="0">
              <a:schemeClr val="accent2">
                <a:alpha val="50000"/>
              </a:schemeClr>
            </a:outerShdw>
          </a:effectLst>
        </p:spPr>
      </p:sp>
      <p:sp>
        <p:nvSpPr>
          <p:cNvPr id="27" name="Rectangle 59"/>
          <p:cNvSpPr/>
          <p:nvPr/>
        </p:nvSpPr>
        <p:spPr>
          <a:xfrm>
            <a:off x="2362200" y="277813"/>
            <a:ext cx="1012825" cy="1025525"/>
          </a:xfrm>
          <a:prstGeom prst="rect">
            <a:avLst/>
          </a:prstGeom>
          <a:solidFill>
            <a:srgbClr val="FFFFFF">
              <a:alpha val="50195"/>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28" name="Rectangle 60"/>
          <p:cNvSpPr/>
          <p:nvPr/>
        </p:nvSpPr>
        <p:spPr>
          <a:xfrm>
            <a:off x="285750" y="2427288"/>
            <a:ext cx="1012825" cy="1025525"/>
          </a:xfrm>
          <a:prstGeom prst="rect">
            <a:avLst/>
          </a:prstGeom>
          <a:solidFill>
            <a:srgbClr val="FFFFFF">
              <a:alpha val="39999"/>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29" name="Rectangle 61"/>
          <p:cNvSpPr/>
          <p:nvPr/>
        </p:nvSpPr>
        <p:spPr>
          <a:xfrm>
            <a:off x="0" y="271463"/>
            <a:ext cx="250825" cy="1025525"/>
          </a:xfrm>
          <a:prstGeom prst="rect">
            <a:avLst/>
          </a:prstGeom>
          <a:solidFill>
            <a:srgbClr val="FFFFFF">
              <a:alpha val="39999"/>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30" name="Rectangle 62"/>
          <p:cNvSpPr/>
          <p:nvPr/>
        </p:nvSpPr>
        <p:spPr>
          <a:xfrm>
            <a:off x="1331913" y="1588"/>
            <a:ext cx="1012825" cy="234950"/>
          </a:xfrm>
          <a:prstGeom prst="rect">
            <a:avLst/>
          </a:prstGeom>
          <a:solidFill>
            <a:srgbClr val="FFFFFF">
              <a:alpha val="50195"/>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31" name="Freeform 64"/>
          <p:cNvSpPr/>
          <p:nvPr/>
        </p:nvSpPr>
        <p:spPr>
          <a:xfrm>
            <a:off x="2365375" y="4541838"/>
            <a:ext cx="1009650" cy="1033462"/>
          </a:xfrm>
          <a:custGeom>
            <a:avLst/>
            <a:gdLst/>
            <a:ahLst/>
            <a:cxnLst>
              <a:cxn ang="0">
                <a:pos x="0" y="0"/>
              </a:cxn>
              <a:cxn ang="0">
                <a:pos x="0" y="1023937"/>
              </a:cxn>
              <a:cxn ang="0">
                <a:pos x="1009650" y="1033462"/>
              </a:cxn>
              <a:cxn ang="0">
                <a:pos x="1003300" y="0"/>
              </a:cxn>
              <a:cxn ang="0">
                <a:pos x="0" y="0"/>
              </a:cxn>
            </a:cxnLst>
            <a:rect l="0" t="0" r="0" b="0"/>
            <a:pathLst>
              <a:path w="636" h="651">
                <a:moveTo>
                  <a:pt x="0" y="0"/>
                </a:moveTo>
                <a:lnTo>
                  <a:pt x="0" y="645"/>
                </a:lnTo>
                <a:lnTo>
                  <a:pt x="636" y="651"/>
                </a:lnTo>
                <a:lnTo>
                  <a:pt x="632" y="0"/>
                </a:lnTo>
                <a:lnTo>
                  <a:pt x="0" y="0"/>
                </a:lnTo>
                <a:close/>
              </a:path>
            </a:pathLst>
          </a:custGeom>
          <a:solidFill>
            <a:srgbClr val="FFFFFF">
              <a:alpha val="39999"/>
            </a:srgb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32" name="Rectangle 31"/>
          <p:cNvSpPr/>
          <p:nvPr/>
        </p:nvSpPr>
        <p:spPr>
          <a:xfrm>
            <a:off x="285750" y="2435225"/>
            <a:ext cx="1012825" cy="1025525"/>
          </a:xfrm>
          <a:prstGeom prst="rect">
            <a:avLst/>
          </a:prstGeom>
          <a:solidFill>
            <a:srgbClr val="FFFFFF">
              <a:alpha val="30196"/>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33" name="Freeform 42"/>
          <p:cNvSpPr/>
          <p:nvPr/>
        </p:nvSpPr>
        <p:spPr>
          <a:xfrm>
            <a:off x="4400550" y="781050"/>
            <a:ext cx="4743450" cy="5048250"/>
          </a:xfrm>
          <a:custGeom>
            <a:avLst/>
            <a:gdLst/>
            <a:ahLst/>
            <a:cxnLst>
              <a:cxn ang="0">
                <a:pos x="809625" y="1743075"/>
              </a:cxn>
              <a:cxn ang="0">
                <a:pos x="3619500" y="0"/>
              </a:cxn>
              <a:cxn ang="0">
                <a:pos x="4743450" y="542925"/>
              </a:cxn>
              <a:cxn ang="0">
                <a:pos x="4743450" y="4400550"/>
              </a:cxn>
              <a:cxn ang="0">
                <a:pos x="2305050" y="4857750"/>
              </a:cxn>
              <a:cxn ang="0">
                <a:pos x="0" y="3819525"/>
              </a:cxn>
              <a:cxn ang="0">
                <a:pos x="809625" y="1743075"/>
              </a:cxn>
            </a:cxnLst>
            <a:rect l="0" t="0" r="0" b="0"/>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alpha val="100000"/>
            </a:scheme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34" name="Freeform 41"/>
          <p:cNvSpPr/>
          <p:nvPr/>
        </p:nvSpPr>
        <p:spPr>
          <a:xfrm>
            <a:off x="2590800" y="4705350"/>
            <a:ext cx="6400800" cy="2152650"/>
          </a:xfrm>
          <a:custGeom>
            <a:avLst/>
            <a:gdLst/>
            <a:ahLst/>
            <a:cxnLst>
              <a:cxn ang="0">
                <a:pos x="1771650" y="0"/>
              </a:cxn>
              <a:cxn ang="0">
                <a:pos x="6096000" y="1009650"/>
              </a:cxn>
              <a:cxn ang="0">
                <a:pos x="6400800" y="2152650"/>
              </a:cxn>
              <a:cxn ang="0">
                <a:pos x="457200" y="2152650"/>
              </a:cxn>
              <a:cxn ang="0">
                <a:pos x="0" y="1314450"/>
              </a:cxn>
              <a:cxn ang="0">
                <a:pos x="1771650" y="0"/>
              </a:cxn>
            </a:cxnLst>
            <a:rect l="0" t="0" r="0" b="0"/>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alpha val="100000"/>
            </a:scheme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35" name="Freeform 40"/>
          <p:cNvSpPr/>
          <p:nvPr/>
        </p:nvSpPr>
        <p:spPr>
          <a:xfrm>
            <a:off x="0" y="6048375"/>
            <a:ext cx="2762250" cy="809625"/>
          </a:xfrm>
          <a:custGeom>
            <a:avLst/>
            <a:gdLst/>
            <a:ahLst/>
            <a:cxnLst>
              <a:cxn ang="0">
                <a:pos x="0" y="0"/>
              </a:cxn>
              <a:cxn ang="0">
                <a:pos x="0" y="809625"/>
              </a:cxn>
              <a:cxn ang="0">
                <a:pos x="2762250" y="809625"/>
              </a:cxn>
              <a:cxn ang="0">
                <a:pos x="2532063" y="47625"/>
              </a:cxn>
              <a:cxn ang="0">
                <a:pos x="0" y="0"/>
              </a:cxn>
            </a:cxnLst>
            <a:rect l="0" t="0" r="0" b="0"/>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alpha val="100000"/>
            </a:scheme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pic>
        <p:nvPicPr>
          <p:cNvPr id="36" name="Obrázek 54"/>
          <p:cNvPicPr>
            <a:picLocks noChangeAspect="1" noChangeArrowheads="1"/>
          </p:cNvPicPr>
          <p:nvPr userDrawn="1"/>
        </p:nvPicPr>
        <p:blipFill>
          <a:blip r:embed="rId4"/>
          <a:srcRect/>
          <a:stretch>
            <a:fillRect/>
          </a:stretch>
        </p:blipFill>
        <p:spPr bwMode="auto">
          <a:xfrm>
            <a:off x="0" y="0"/>
            <a:ext cx="4029075" cy="876300"/>
          </a:xfrm>
          <a:prstGeom prst="rect">
            <a:avLst/>
          </a:prstGeom>
          <a:noFill/>
          <a:ln w="9525">
            <a:noFill/>
            <a:miter lim="800000"/>
            <a:headEnd/>
            <a:tailEnd/>
          </a:ln>
        </p:spPr>
      </p:pic>
      <p:pic>
        <p:nvPicPr>
          <p:cNvPr id="37" name="Picture 42"/>
          <p:cNvPicPr>
            <a:picLocks noChangeAspect="1" noChangeArrowheads="1"/>
          </p:cNvPicPr>
          <p:nvPr userDrawn="1"/>
        </p:nvPicPr>
        <p:blipFill>
          <a:blip r:embed="rId5"/>
          <a:srcRect/>
          <a:stretch>
            <a:fillRect/>
          </a:stretch>
        </p:blipFill>
        <p:spPr bwMode="auto">
          <a:xfrm>
            <a:off x="6705600" y="0"/>
            <a:ext cx="2438400" cy="742950"/>
          </a:xfrm>
          <a:prstGeom prst="rect">
            <a:avLst/>
          </a:prstGeom>
          <a:noFill/>
          <a:ln w="9525">
            <a:noFill/>
            <a:miter lim="800000"/>
            <a:headEnd/>
            <a:tailEnd/>
          </a:ln>
        </p:spPr>
      </p:pic>
      <p:pic>
        <p:nvPicPr>
          <p:cNvPr id="38" name="Picture 5" descr="未命名z"/>
          <p:cNvPicPr>
            <a:picLocks noChangeAspect="1" noChangeArrowheads="1"/>
          </p:cNvPicPr>
          <p:nvPr userDrawn="1"/>
        </p:nvPicPr>
        <p:blipFill>
          <a:blip r:embed="rId6"/>
          <a:srcRect/>
          <a:stretch>
            <a:fillRect/>
          </a:stretch>
        </p:blipFill>
        <p:spPr bwMode="auto">
          <a:xfrm>
            <a:off x="0" y="3716338"/>
            <a:ext cx="9144000" cy="3141662"/>
          </a:xfrm>
          <a:prstGeom prst="rect">
            <a:avLst/>
          </a:prstGeom>
          <a:noFill/>
          <a:ln w="9525">
            <a:noFill/>
            <a:miter lim="800000"/>
            <a:headEnd/>
            <a:tailEnd/>
          </a:ln>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zh-CN" altLang="en-US" noProof="0" smtClean="0"/>
              <a:t>单击此处编辑母版副标题样式</a:t>
            </a:r>
            <a:endParaRPr lang="ko-KR" altLang="en-US" noProof="0" smtClean="0"/>
          </a:p>
        </p:txBody>
      </p:sp>
      <p:sp>
        <p:nvSpPr>
          <p:cNvPr id="3074" name="Rectangle 2"/>
          <p:cNvSpPr>
            <a:spLocks noGrp="1" noChangeArrowheads="1"/>
          </p:cNvSpPr>
          <p:nvPr>
            <p:ph type="ctrTitle"/>
          </p:nvPr>
        </p:nvSpPr>
        <p:spPr bwMode="gray">
          <a:xfrm>
            <a:off x="333375" y="1884363"/>
            <a:ext cx="8229600" cy="1470025"/>
          </a:xfrm>
          <a:effectLst/>
          <a:extLst>
            <a:ext uri="{AF507438-7753-43E0-B8FC-AC1667EBCBE1}"/>
          </a:extLst>
        </p:spPr>
        <p:txBody>
          <a:bodyPr/>
          <a:lstStyle>
            <a:lvl1pPr>
              <a:defRPr sz="4800"/>
            </a:lvl1pPr>
          </a:lstStyle>
          <a:p>
            <a:pPr lvl="0"/>
            <a:r>
              <a:rPr lang="zh-CN" altLang="en-US" noProof="0" smtClean="0"/>
              <a:t>单击此处编辑母版标题样式</a:t>
            </a:r>
            <a:endParaRPr lang="ko-KR" altLang="en-US" noProof="0" smtClean="0"/>
          </a:p>
        </p:txBody>
      </p:sp>
      <p:sp>
        <p:nvSpPr>
          <p:cNvPr id="39"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ltLang="ko-KR"/>
          </a:p>
        </p:txBody>
      </p:sp>
      <p:sp>
        <p:nvSpPr>
          <p:cNvPr id="40"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ltLang="ko-KR"/>
          </a:p>
        </p:txBody>
      </p:sp>
      <p:sp>
        <p:nvSpPr>
          <p:cNvPr id="41"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67703667-4D8C-4C5D-BC92-CD9238DF981E}" type="slidenum">
              <a:rPr lang="ko-KR" altLang="en-US"/>
              <a:pPr>
                <a:defRPr/>
              </a:pPr>
              <a:t>‹#›</a:t>
            </a:fld>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60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par>
                                <p:cTn id="11" presetID="10" presetClass="entr" presetSubtype="0" fill="hold" nodeType="withEffect">
                                  <p:stCondLst>
                                    <p:cond delay="13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nodeType="withEffect">
                                  <p:stCondLst>
                                    <p:cond delay="20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childTnLst>
                          </p:cTn>
                        </p:par>
                        <p:par>
                          <p:cTn id="17" fill="hold">
                            <p:stCondLst>
                              <p:cond delay="3000"/>
                            </p:stCondLst>
                            <p:childTnLst>
                              <p:par>
                                <p:cTn id="18" presetID="26" presetClass="emph" presetSubtype="0" fill="hold" nodeType="afterEffect">
                                  <p:stCondLst>
                                    <p:cond delay="0"/>
                                  </p:stCondLst>
                                  <p:childTnLst>
                                    <p:animEffect transition="out" filter="fade">
                                      <p:cBhvr>
                                        <p:cTn id="19" dur="2000" tmFilter="0, 0; .2, .5; .8, .5; 1, 0"/>
                                        <p:tgtEl>
                                          <p:spTgt spid="13"/>
                                        </p:tgtEl>
                                      </p:cBhvr>
                                    </p:animEffect>
                                    <p:animScale>
                                      <p:cBhvr>
                                        <p:cTn id="20" dur="1000" autoRev="1" fill="hold"/>
                                        <p:tgtEl>
                                          <p:spTgt spid="13"/>
                                        </p:tgtEl>
                                      </p:cBhvr>
                                      <p:by x="105000" y="105000"/>
                                    </p:animScale>
                                  </p:childTnLst>
                                </p:cTn>
                              </p:par>
                              <p:par>
                                <p:cTn id="21" presetID="26" presetClass="emph" presetSubtype="0" fill="hold" nodeType="withEffect">
                                  <p:stCondLst>
                                    <p:cond delay="500"/>
                                  </p:stCondLst>
                                  <p:childTnLst>
                                    <p:animEffect transition="out" filter="fade">
                                      <p:cBhvr>
                                        <p:cTn id="22" dur="2000" tmFilter="0, 0; .2, .5; .8, .5; 1, 0"/>
                                        <p:tgtEl>
                                          <p:spTgt spid="33"/>
                                        </p:tgtEl>
                                      </p:cBhvr>
                                    </p:animEffect>
                                    <p:animScale>
                                      <p:cBhvr>
                                        <p:cTn id="23" dur="1000" autoRev="1" fill="hold"/>
                                        <p:tgtEl>
                                          <p:spTgt spid="33"/>
                                        </p:tgtEl>
                                      </p:cBhvr>
                                      <p:by x="105000" y="105000"/>
                                    </p:animScale>
                                  </p:childTnLst>
                                </p:cTn>
                              </p:par>
                              <p:par>
                                <p:cTn id="24" presetID="26" presetClass="emph" presetSubtype="0" fill="hold" nodeType="withEffect">
                                  <p:stCondLst>
                                    <p:cond delay="1000"/>
                                  </p:stCondLst>
                                  <p:childTnLst>
                                    <p:animEffect transition="out" filter="fade">
                                      <p:cBhvr>
                                        <p:cTn id="25" dur="2000" tmFilter="0, 0; .2, .5; .8, .5; 1, 0"/>
                                        <p:tgtEl>
                                          <p:spTgt spid="34"/>
                                        </p:tgtEl>
                                      </p:cBhvr>
                                    </p:animEffect>
                                    <p:animScale>
                                      <p:cBhvr>
                                        <p:cTn id="26" dur="1000" autoRev="1" fill="hold"/>
                                        <p:tgtEl>
                                          <p:spTgt spid="34"/>
                                        </p:tgtEl>
                                      </p:cBhvr>
                                      <p:by x="105000" y="105000"/>
                                    </p:animScale>
                                  </p:childTnLst>
                                </p:cTn>
                              </p:par>
                              <p:par>
                                <p:cTn id="27" presetID="26" presetClass="emph" presetSubtype="0" fill="hold" nodeType="withEffect">
                                  <p:stCondLst>
                                    <p:cond delay="1600"/>
                                  </p:stCondLst>
                                  <p:childTnLst>
                                    <p:animEffect transition="out" filter="fade">
                                      <p:cBhvr>
                                        <p:cTn id="28" dur="2000" tmFilter="0, 0; .2, .5; .8, .5; 1, 0"/>
                                        <p:tgtEl>
                                          <p:spTgt spid="35"/>
                                        </p:tgtEl>
                                      </p:cBhvr>
                                    </p:animEffect>
                                    <p:animScale>
                                      <p:cBhvr>
                                        <p:cTn id="29" dur="1000" autoRev="1" fill="hold"/>
                                        <p:tgtEl>
                                          <p:spTgt spid="35"/>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E076421E-1E20-48AF-B9DF-2C47BEF3A23B}" type="slidenum">
              <a:rPr lang="ko-KR" altLang="en-US"/>
              <a:pPr>
                <a:defRPr/>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25438"/>
            <a:ext cx="2057400" cy="58007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325438"/>
            <a:ext cx="6019800" cy="58007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FF39439C-8380-437E-9B13-37CAD0647944}" type="slidenum">
              <a:rPr lang="ko-KR" altLang="en-US"/>
              <a:pPr>
                <a:defRPr/>
              </a:pPr>
              <a:t>‹#›</a:t>
            </a:fld>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325438"/>
            <a:ext cx="8229600" cy="9271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15B23708-B566-4BD4-9501-A1F21B4CFE6C}" type="slidenum">
              <a:rPr lang="ko-KR" altLang="en-US"/>
              <a:pPr>
                <a:defRPr/>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6293A0D5-D25D-4ABA-B37B-824A02B0D92D}" type="slidenum">
              <a:rPr lang="ko-KR" altLang="en-US"/>
              <a:pPr>
                <a:defRPr/>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0FD0252A-1772-4247-8742-2DCA99A6E7BD}" type="slidenum">
              <a:rPr lang="ko-KR" altLang="en-US"/>
              <a:pPr>
                <a:defRPr/>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FC7EA8D5-0783-46DB-87B1-EC248C9DBC99}" type="slidenum">
              <a:rPr lang="ko-KR" altLang="en-US"/>
              <a:pPr>
                <a:defRPr/>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BD00963B-2D18-492E-8BE9-FAF7104D0E0F}" type="slidenum">
              <a:rPr lang="ko-KR" altLang="en-US"/>
              <a:pPr>
                <a:defRPr/>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A9C439E3-7C08-4EFB-B228-16EC5D24181F}" type="slidenum">
              <a:rPr lang="ko-KR" altLang="en-US"/>
              <a:pPr>
                <a:defRPr/>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81DF395E-24C4-4CF9-B4E9-F6FF5F0317BC}" type="slidenum">
              <a:rPr lang="ko-KR" altLang="en-US"/>
              <a:pPr>
                <a:defRPr/>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A202AA56-38AB-444D-9A18-2A72BAB95D29}" type="slidenum">
              <a:rPr lang="ko-KR" altLang="en-US"/>
              <a:pPr>
                <a:defRPr/>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22C041EB-463A-4BA7-AE5D-3D8E59C642D2}" type="slidenum">
              <a:rPr lang="ko-KR" altLang="en-US"/>
              <a:pPr>
                <a:defRPr/>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a:extLst>
            <a:ext uri="{91240B29-F687-4F45-9708-019B960494DF}"/>
            <a:ext uri="{AF507438-7753-43E0-B8FC-AC1667EBCBE1}"/>
          </a:extLst>
        </p:spPr>
        <p:txBody>
          <a:bodyPr/>
          <a:lstStyle/>
          <a:p>
            <a:pPr eaLnBrk="0" hangingPunct="0">
              <a:defRPr/>
            </a:pPr>
            <a:endParaRPr lang="zh-CN" altLang="en-US">
              <a:latin typeface="HY얕은샘물M" pitchFamily="18" charset="-127"/>
              <a:ea typeface="HY얕은샘물M" pitchFamily="18" charset="-127"/>
            </a:endParaRPr>
          </a:p>
        </p:txBody>
      </p:sp>
      <p:sp>
        <p:nvSpPr>
          <p:cNvPr id="1033" name="Freeform 9"/>
          <p:cNvSpPr/>
          <p:nvPr/>
        </p:nvSpPr>
        <p:spPr>
          <a:xfrm>
            <a:off x="-4763" y="5500688"/>
            <a:ext cx="1441451" cy="1358900"/>
          </a:xfrm>
          <a:custGeom>
            <a:avLst/>
            <a:gdLst/>
            <a:ahLst/>
            <a:cxnLst>
              <a:cxn ang="0">
                <a:pos x="0" y="0"/>
              </a:cxn>
              <a:cxn ang="0">
                <a:pos x="0" y="1358900"/>
              </a:cxn>
              <a:cxn ang="0">
                <a:pos x="1441451" y="1358900"/>
              </a:cxn>
              <a:cxn ang="0">
                <a:pos x="0" y="0"/>
              </a:cxn>
            </a:cxnLst>
            <a:rect l="0" t="0" r="0" b="0"/>
            <a:pathLst>
              <a:path w="1089" h="1100">
                <a:moveTo>
                  <a:pt x="0" y="0"/>
                </a:moveTo>
                <a:cubicBezTo>
                  <a:pt x="0" y="550"/>
                  <a:pt x="0" y="1100"/>
                  <a:pt x="0" y="1100"/>
                </a:cubicBezTo>
                <a:lnTo>
                  <a:pt x="1089" y="1100"/>
                </a:lnTo>
                <a:cubicBezTo>
                  <a:pt x="1089" y="1100"/>
                  <a:pt x="596" y="865"/>
                  <a:pt x="0" y="0"/>
                </a:cubicBezTo>
                <a:close/>
              </a:path>
            </a:pathLst>
          </a:custGeom>
          <a:solidFill>
            <a:schemeClr val="folHlink">
              <a:alpha val="100000"/>
            </a:scheme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1028" name="Line 13"/>
          <p:cNvSpPr/>
          <p:nvPr/>
        </p:nvSpPr>
        <p:spPr>
          <a:xfrm>
            <a:off x="527050" y="0"/>
            <a:ext cx="0" cy="5910263"/>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29" name="Line 14"/>
          <p:cNvSpPr/>
          <p:nvPr/>
        </p:nvSpPr>
        <p:spPr>
          <a:xfrm>
            <a:off x="1677988" y="0"/>
            <a:ext cx="0" cy="6832600"/>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0" name="Line 15"/>
          <p:cNvSpPr/>
          <p:nvPr/>
        </p:nvSpPr>
        <p:spPr>
          <a:xfrm>
            <a:off x="2830513" y="0"/>
            <a:ext cx="0" cy="6861175"/>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2" name="Line 16"/>
          <p:cNvSpPr/>
          <p:nvPr/>
        </p:nvSpPr>
        <p:spPr>
          <a:xfrm>
            <a:off x="3983038" y="0"/>
            <a:ext cx="0" cy="6875463"/>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2" name="Line 17"/>
          <p:cNvSpPr/>
          <p:nvPr/>
        </p:nvSpPr>
        <p:spPr>
          <a:xfrm>
            <a:off x="5133975" y="388938"/>
            <a:ext cx="0" cy="6486525"/>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3" name="Line 18"/>
          <p:cNvSpPr/>
          <p:nvPr/>
        </p:nvSpPr>
        <p:spPr>
          <a:xfrm>
            <a:off x="6286500" y="619125"/>
            <a:ext cx="0" cy="6256338"/>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4" name="Line 19"/>
          <p:cNvSpPr/>
          <p:nvPr/>
        </p:nvSpPr>
        <p:spPr>
          <a:xfrm>
            <a:off x="7439025" y="773113"/>
            <a:ext cx="0" cy="6102350"/>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5" name="Line 20"/>
          <p:cNvSpPr/>
          <p:nvPr/>
        </p:nvSpPr>
        <p:spPr>
          <a:xfrm>
            <a:off x="8591550" y="900113"/>
            <a:ext cx="0" cy="5975350"/>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6" name="Line 22"/>
          <p:cNvSpPr/>
          <p:nvPr/>
        </p:nvSpPr>
        <p:spPr>
          <a:xfrm rot="5400000">
            <a:off x="2595563" y="-2176463"/>
            <a:ext cx="0" cy="5191125"/>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7" name="Line 23"/>
          <p:cNvSpPr/>
          <p:nvPr/>
        </p:nvSpPr>
        <p:spPr>
          <a:xfrm rot="5400000">
            <a:off x="4578350" y="-3036887"/>
            <a:ext cx="0" cy="9156700"/>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8" name="Line 24"/>
          <p:cNvSpPr/>
          <p:nvPr/>
        </p:nvSpPr>
        <p:spPr>
          <a:xfrm rot="5400000">
            <a:off x="4578350" y="-1912937"/>
            <a:ext cx="0" cy="9156700"/>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39" name="Line 25"/>
          <p:cNvSpPr/>
          <p:nvPr/>
        </p:nvSpPr>
        <p:spPr>
          <a:xfrm rot="5400000">
            <a:off x="4579938" y="-788988"/>
            <a:ext cx="0" cy="9153525"/>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40" name="Line 26"/>
          <p:cNvSpPr/>
          <p:nvPr/>
        </p:nvSpPr>
        <p:spPr>
          <a:xfrm rot="5400000">
            <a:off x="4579938" y="334962"/>
            <a:ext cx="0" cy="9153525"/>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41" name="Line 27"/>
          <p:cNvSpPr/>
          <p:nvPr/>
        </p:nvSpPr>
        <p:spPr>
          <a:xfrm rot="5400000">
            <a:off x="4905376" y="1824037"/>
            <a:ext cx="0" cy="8423275"/>
          </a:xfrm>
          <a:prstGeom prst="line">
            <a:avLst/>
          </a:prstGeom>
          <a:ln w="9525" cap="flat" cmpd="sng">
            <a:solidFill>
              <a:srgbClr val="FFFFFF">
                <a:alpha val="50195"/>
              </a:srgbClr>
            </a:solidFill>
            <a:prstDash val="solid"/>
            <a:headEnd type="none" w="med" len="med"/>
            <a:tailEnd type="none" w="med" len="med"/>
          </a:ln>
          <a:effectLst>
            <a:outerShdw dist="17961" dir="2699999" algn="ctr" rotWithShape="0">
              <a:schemeClr val="accent2">
                <a:alpha val="35001"/>
              </a:schemeClr>
            </a:outerShdw>
          </a:effectLst>
        </p:spPr>
      </p:sp>
      <p:sp>
        <p:nvSpPr>
          <p:cNvPr id="1042" name="Rectangle 28"/>
          <p:cNvSpPr/>
          <p:nvPr/>
        </p:nvSpPr>
        <p:spPr>
          <a:xfrm>
            <a:off x="4005263" y="2692400"/>
            <a:ext cx="1128712" cy="1079500"/>
          </a:xfrm>
          <a:prstGeom prst="rect">
            <a:avLst/>
          </a:prstGeom>
          <a:solidFill>
            <a:srgbClr val="FFFFFF">
              <a:alpha val="25098"/>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3" name="Rectangle 29"/>
          <p:cNvSpPr/>
          <p:nvPr/>
        </p:nvSpPr>
        <p:spPr>
          <a:xfrm>
            <a:off x="7459663" y="4937125"/>
            <a:ext cx="1120775" cy="1079500"/>
          </a:xfrm>
          <a:prstGeom prst="rect">
            <a:avLst/>
          </a:prstGeom>
          <a:solidFill>
            <a:srgbClr val="FFFFFF">
              <a:alpha val="30196"/>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4" name="Rectangle 30"/>
          <p:cNvSpPr/>
          <p:nvPr/>
        </p:nvSpPr>
        <p:spPr>
          <a:xfrm>
            <a:off x="549275" y="3808413"/>
            <a:ext cx="1128713" cy="1079500"/>
          </a:xfrm>
          <a:prstGeom prst="rect">
            <a:avLst/>
          </a:prstGeom>
          <a:solidFill>
            <a:srgbClr val="FFFFFF">
              <a:alpha val="20000"/>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5" name="Rectangle 31"/>
          <p:cNvSpPr/>
          <p:nvPr/>
        </p:nvSpPr>
        <p:spPr>
          <a:xfrm>
            <a:off x="6307138" y="6064250"/>
            <a:ext cx="1128712" cy="796925"/>
          </a:xfrm>
          <a:prstGeom prst="rect">
            <a:avLst/>
          </a:prstGeom>
          <a:solidFill>
            <a:srgbClr val="FFFFFF">
              <a:alpha val="20000"/>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6" name="Rectangle 32"/>
          <p:cNvSpPr/>
          <p:nvPr/>
        </p:nvSpPr>
        <p:spPr>
          <a:xfrm>
            <a:off x="2846388" y="0"/>
            <a:ext cx="1128712" cy="404813"/>
          </a:xfrm>
          <a:prstGeom prst="rect">
            <a:avLst/>
          </a:prstGeom>
          <a:solidFill>
            <a:srgbClr val="FFFFFF">
              <a:alpha val="39999"/>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7" name="Rectangle 33"/>
          <p:cNvSpPr/>
          <p:nvPr/>
        </p:nvSpPr>
        <p:spPr>
          <a:xfrm>
            <a:off x="2852738" y="4938713"/>
            <a:ext cx="1120775" cy="1079500"/>
          </a:xfrm>
          <a:prstGeom prst="rect">
            <a:avLst/>
          </a:prstGeom>
          <a:solidFill>
            <a:srgbClr val="FFFFFF">
              <a:alpha val="30196"/>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8" name="Rectangle 34"/>
          <p:cNvSpPr/>
          <p:nvPr/>
        </p:nvSpPr>
        <p:spPr>
          <a:xfrm>
            <a:off x="6300788" y="1566863"/>
            <a:ext cx="1120775" cy="1079500"/>
          </a:xfrm>
          <a:prstGeom prst="rect">
            <a:avLst/>
          </a:prstGeom>
          <a:solidFill>
            <a:srgbClr val="FFFFFF">
              <a:alpha val="30196"/>
            </a:srgbClr>
          </a:solidFill>
          <a:ln w="9525">
            <a:noFill/>
          </a:ln>
        </p:spPr>
        <p:txBody>
          <a:bodyPr wrap="none" anchor="ctr"/>
          <a:lstStyle/>
          <a:p>
            <a:pPr eaLnBrk="0" hangingPunct="0">
              <a:defRPr/>
            </a:pPr>
            <a:endParaRPr lang="zh-CN" altLang="en-US" dirty="0">
              <a:latin typeface="HY얕은샘물M" pitchFamily="18" charset="-127"/>
              <a:ea typeface="HY얕은샘물M" pitchFamily="18" charset="-127"/>
            </a:endParaRPr>
          </a:p>
        </p:txBody>
      </p:sp>
      <p:sp>
        <p:nvSpPr>
          <p:cNvPr id="1049" name="Rectangle 3"/>
          <p:cNvSpPr>
            <a:spLocks noGrp="1"/>
          </p:cNvSpPr>
          <p:nvPr>
            <p:ph type="body" idx="1"/>
          </p:nvPr>
        </p:nvSpPr>
        <p:spPr bwMode="auto">
          <a:xfrm>
            <a:off x="468313" y="16287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Rectangle 4"/>
          <p:cNvSpPr>
            <a:spLocks noGrp="1" noChangeArrowheads="1"/>
          </p:cNvSpPr>
          <p:nvPr>
            <p:ph type="dt" sz="half" idx="2"/>
          </p:nvPr>
        </p:nvSpPr>
        <p:spPr bwMode="gray">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defRPr sz="1400">
                <a:latin typeface="Arial" panose="020B0604020202020204" pitchFamily="34" charset="0"/>
                <a:ea typeface="Gulim" panose="020B0600000101010101" pitchFamily="34" charset="-127"/>
              </a:defRPr>
            </a:lvl1pPr>
          </a:lstStyle>
          <a:p>
            <a:pPr>
              <a:defRPr/>
            </a:pPr>
            <a:endParaRPr lang="en-US" altLang="ko-KR"/>
          </a:p>
        </p:txBody>
      </p:sp>
      <p:sp>
        <p:nvSpPr>
          <p:cNvPr id="5" name="Rectangle 5"/>
          <p:cNvSpPr>
            <a:spLocks noGrp="1" noChangeArrowheads="1"/>
          </p:cNvSpPr>
          <p:nvPr>
            <p:ph type="ftr" sz="quarter" idx="3"/>
          </p:nvPr>
        </p:nvSpPr>
        <p:spPr bwMode="gray">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lgn="ctr">
              <a:defRPr sz="1400">
                <a:latin typeface="Arial" panose="020B0604020202020204" pitchFamily="34" charset="0"/>
                <a:ea typeface="Gulim" panose="020B0600000101010101" pitchFamily="34" charset="-127"/>
              </a:defRPr>
            </a:lvl1pPr>
          </a:lstStyle>
          <a:p>
            <a:pPr>
              <a:defRPr/>
            </a:pPr>
            <a:endParaRPr lang="en-US" altLang="ko-KR"/>
          </a:p>
        </p:txBody>
      </p:sp>
      <p:sp>
        <p:nvSpPr>
          <p:cNvPr id="6" name="Rectangle 6"/>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lstStyle>
            <a:lvl1pPr algn="r">
              <a:defRPr sz="1400">
                <a:latin typeface="Arial" panose="020B0604020202020204" pitchFamily="34" charset="0"/>
                <a:ea typeface="Gulim" panose="020B0600000101010101" pitchFamily="34" charset="-127"/>
              </a:defRPr>
            </a:lvl1pPr>
          </a:lstStyle>
          <a:p>
            <a:pPr>
              <a:defRPr/>
            </a:pPr>
            <a:fld id="{CC15317F-5F6C-4955-93D4-5452BD0CF436}" type="slidenum">
              <a:rPr lang="ko-KR" altLang="en-US"/>
              <a:pPr>
                <a:defRPr/>
              </a:pPr>
              <a:t>‹#›</a:t>
            </a:fld>
            <a:endParaRPr lang="ko-KR" altLang="en-US"/>
          </a:p>
        </p:txBody>
      </p:sp>
      <p:sp>
        <p:nvSpPr>
          <p:cNvPr id="1060" name="Freeform 36"/>
          <p:cNvSpPr/>
          <p:nvPr/>
        </p:nvSpPr>
        <p:spPr>
          <a:xfrm>
            <a:off x="4041775" y="0"/>
            <a:ext cx="5105400" cy="739775"/>
          </a:xfrm>
          <a:custGeom>
            <a:avLst/>
            <a:gdLst/>
            <a:ahLst/>
            <a:cxnLst>
              <a:cxn ang="0">
                <a:pos x="5105400" y="739775"/>
              </a:cxn>
              <a:cxn ang="0">
                <a:pos x="5105400" y="0"/>
              </a:cxn>
              <a:cxn ang="0">
                <a:pos x="0" y="0"/>
              </a:cxn>
              <a:cxn ang="0">
                <a:pos x="5105400" y="739775"/>
              </a:cxn>
            </a:cxnLst>
            <a:rect l="0" t="0" r="0" b="0"/>
            <a:pathLst>
              <a:path w="3130" h="453">
                <a:moveTo>
                  <a:pt x="3130" y="453"/>
                </a:moveTo>
                <a:cubicBezTo>
                  <a:pt x="3130" y="226"/>
                  <a:pt x="3130" y="0"/>
                  <a:pt x="3130" y="0"/>
                </a:cubicBezTo>
                <a:lnTo>
                  <a:pt x="0" y="0"/>
                </a:lnTo>
                <a:cubicBezTo>
                  <a:pt x="0" y="0"/>
                  <a:pt x="1298" y="389"/>
                  <a:pt x="3130" y="453"/>
                </a:cubicBezTo>
                <a:close/>
              </a:path>
            </a:pathLst>
          </a:custGeom>
          <a:solidFill>
            <a:schemeClr val="hlink">
              <a:alpha val="100000"/>
            </a:schemeClr>
          </a:solidFill>
          <a:ln w="9525">
            <a:noFill/>
          </a:ln>
        </p:spPr>
        <p:txBody>
          <a:bodyPr/>
          <a:lstStyle/>
          <a:p>
            <a:pPr eaLnBrk="0" hangingPunct="0">
              <a:defRPr/>
            </a:pPr>
            <a:endParaRPr lang="zh-CN" altLang="en-US">
              <a:latin typeface="HY얕은샘물M" pitchFamily="18" charset="-127"/>
              <a:ea typeface="HY얕은샘물M" pitchFamily="18" charset="-127"/>
            </a:endParaRPr>
          </a:p>
        </p:txBody>
      </p:sp>
      <p:sp>
        <p:nvSpPr>
          <p:cNvPr id="1026" name="Rectangle 2"/>
          <p:cNvSpPr>
            <a:spLocks noGrp="1"/>
          </p:cNvSpPr>
          <p:nvPr>
            <p:ph type="title"/>
          </p:nvPr>
        </p:nvSpPr>
        <p:spPr>
          <a:xfrm>
            <a:off x="457200" y="325438"/>
            <a:ext cx="8229600" cy="927100"/>
          </a:xfrm>
          <a:prstGeom prst="rect">
            <a:avLst/>
          </a:prstGeom>
          <a:noFill/>
          <a:ln w="9525">
            <a:noFill/>
          </a:ln>
          <a:effectLst>
            <a:outerShdw dist="35921" dir="2699999" algn="ctr" rotWithShape="0">
              <a:srgbClr val="FFFFFF"/>
            </a:outerShdw>
          </a:effectLst>
        </p:spPr>
        <p:txBody>
          <a:bodyPr anchor="ctr"/>
          <a:lstStyle/>
          <a:p>
            <a:pPr lvl="0"/>
            <a:r>
              <a:rPr lang="ko-KR" altLang="en-US" dirty="0"/>
              <a:t>마스터 제목 스타일 편집</a:t>
            </a:r>
          </a:p>
        </p:txBody>
      </p:sp>
      <p:pic>
        <p:nvPicPr>
          <p:cNvPr id="1055" name="Picture 37" descr="water"/>
          <p:cNvPicPr>
            <a:picLocks noChangeAspect="1"/>
          </p:cNvPicPr>
          <p:nvPr/>
        </p:nvPicPr>
        <p:blipFill>
          <a:blip r:embed="rId14"/>
          <a:srcRect l="22409" t="16374" b="27486"/>
          <a:stretch>
            <a:fillRect/>
          </a:stretch>
        </p:blipFill>
        <p:spPr bwMode="auto">
          <a:xfrm rot="786797">
            <a:off x="6629400" y="-381000"/>
            <a:ext cx="2417763" cy="1995488"/>
          </a:xfrm>
          <a:prstGeom prst="rect">
            <a:avLst/>
          </a:prstGeom>
          <a:noFill/>
          <a:ln w="9525">
            <a:noFill/>
            <a:miter lim="800000"/>
            <a:headEnd/>
            <a:tailEnd/>
          </a:ln>
        </p:spPr>
      </p:pic>
      <p:pic>
        <p:nvPicPr>
          <p:cNvPr id="1056" name="Picture 38" descr="3"/>
          <p:cNvPicPr>
            <a:picLocks noChangeAspect="1"/>
          </p:cNvPicPr>
          <p:nvPr/>
        </p:nvPicPr>
        <p:blipFill>
          <a:blip r:embed="rId15"/>
          <a:srcRect/>
          <a:stretch>
            <a:fillRect/>
          </a:stretch>
        </p:blipFill>
        <p:spPr bwMode="auto">
          <a:xfrm rot="20740733" flipH="1">
            <a:off x="49213" y="5726113"/>
            <a:ext cx="1223962" cy="1371600"/>
          </a:xfrm>
          <a:prstGeom prst="rect">
            <a:avLst/>
          </a:prstGeom>
          <a:noFill/>
          <a:ln w="9525">
            <a:noFill/>
            <a:miter lim="800000"/>
            <a:headEnd/>
            <a:tailEnd/>
          </a:ln>
        </p:spPr>
      </p:pic>
      <p:pic>
        <p:nvPicPr>
          <p:cNvPr id="1057" name="图片 1056"/>
          <p:cNvPicPr>
            <a:picLocks noChangeAspect="1"/>
          </p:cNvPicPr>
          <p:nvPr userDrawn="1"/>
        </p:nvPicPr>
        <p:blipFill>
          <a:blip r:embed="rId16"/>
          <a:srcRect/>
          <a:stretch>
            <a:fillRect/>
          </a:stretch>
        </p:blipFill>
        <p:spPr bwMode="auto">
          <a:xfrm>
            <a:off x="6705600" y="0"/>
            <a:ext cx="2438400" cy="742950"/>
          </a:xfrm>
          <a:prstGeom prst="rect">
            <a:avLst/>
          </a:prstGeom>
          <a:noFill/>
          <a:ln w="9525">
            <a:noFill/>
            <a:miter lim="800000"/>
            <a:headEnd/>
            <a:tailEnd/>
          </a:ln>
        </p:spPr>
      </p:pic>
      <p:pic>
        <p:nvPicPr>
          <p:cNvPr id="1058" name="Obrázek 54"/>
          <p:cNvPicPr>
            <a:picLocks noChangeAspect="1"/>
          </p:cNvPicPr>
          <p:nvPr userDrawn="1"/>
        </p:nvPicPr>
        <p:blipFill>
          <a:blip r:embed="rId17"/>
          <a:srcRect/>
          <a:stretch>
            <a:fillRect/>
          </a:stretch>
        </p:blipFill>
        <p:spPr bwMode="auto">
          <a:xfrm>
            <a:off x="0" y="0"/>
            <a:ext cx="4029075" cy="620713"/>
          </a:xfrm>
          <a:prstGeom prst="rect">
            <a:avLst/>
          </a:prstGeom>
          <a:noFill/>
          <a:ln w="9525">
            <a:noFill/>
            <a:miter lim="800000"/>
            <a:headEnd/>
            <a:tailEnd/>
          </a:ln>
        </p:spPr>
      </p:pic>
      <p:pic>
        <p:nvPicPr>
          <p:cNvPr id="1059" name="Picture 10" descr="岭南师范学院拷贝"/>
          <p:cNvPicPr>
            <a:picLocks noChangeAspect="1" noChangeArrowheads="1"/>
          </p:cNvPicPr>
          <p:nvPr userDrawn="1"/>
        </p:nvPicPr>
        <p:blipFill>
          <a:blip r:embed="rId18"/>
          <a:srcRect/>
          <a:stretch>
            <a:fillRect/>
          </a:stretch>
        </p:blipFill>
        <p:spPr bwMode="auto">
          <a:xfrm>
            <a:off x="5651500" y="6165850"/>
            <a:ext cx="3043238" cy="692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hf sldNum="0" hdr="0" ftr="0" dt="0"/>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ctrTitle"/>
          </p:nvPr>
        </p:nvSpPr>
        <p:spPr>
          <a:xfrm>
            <a:off x="250825" y="1989138"/>
            <a:ext cx="8642350" cy="1470025"/>
          </a:xfrm>
          <a:solidFill>
            <a:srgbClr val="FFFFFF"/>
          </a:solidFill>
          <a:ln>
            <a:solidFill>
              <a:srgbClr val="000000"/>
            </a:solidFill>
            <a:miter lim="800000"/>
            <a:headEnd/>
            <a:tailEnd/>
          </a:ln>
          <a:effectLst>
            <a:outerShdw dist="35921" dir="2699999" algn="ctr" rotWithShape="0">
              <a:srgbClr val="FFFFFF"/>
            </a:outerShdw>
          </a:effectLst>
        </p:spPr>
        <p:txBody>
          <a:bodyPr vert="horz" wrap="square" lIns="91440" tIns="45720" rIns="91440" bIns="45720" numCol="1" anchorCtr="0" compatLnSpc="1">
            <a:prstTxWarp prst="textNoShape">
              <a:avLst/>
            </a:prstTxWarp>
          </a:bodyPr>
          <a:lstStyle/>
          <a:p>
            <a:pPr eaLnBrk="1" hangingPunct="1">
              <a:defRPr/>
            </a:pPr>
            <a:r>
              <a:rPr lang="en-US" altLang="ko-KR" sz="3600" smtClean="0">
                <a:solidFill>
                  <a:srgbClr val="FF0000"/>
                </a:solidFill>
                <a:ea typeface="Gulim" pitchFamily="34" charset="-127"/>
              </a:rPr>
              <a:t>What STAR </a:t>
            </a:r>
            <a:r>
              <a:rPr lang="en-US" altLang="zh-CN" sz="3600" smtClean="0">
                <a:solidFill>
                  <a:srgbClr val="FF0000"/>
                </a:solidFill>
                <a:ea typeface="Gulim" pitchFamily="34" charset="-127"/>
              </a:rPr>
              <a:t>H</a:t>
            </a:r>
            <a:r>
              <a:rPr lang="en-US" altLang="ko-KR" sz="3600" smtClean="0">
                <a:solidFill>
                  <a:srgbClr val="FF0000"/>
                </a:solidFill>
                <a:ea typeface="Gulim" pitchFamily="34" charset="-127"/>
              </a:rPr>
              <a:t>as </a:t>
            </a:r>
            <a:r>
              <a:rPr lang="en-US" altLang="zh-CN" sz="3600" smtClean="0">
                <a:solidFill>
                  <a:srgbClr val="FF0000"/>
                </a:solidFill>
                <a:ea typeface="Gulim" pitchFamily="34" charset="-127"/>
              </a:rPr>
              <a:t>B</a:t>
            </a:r>
            <a:r>
              <a:rPr lang="en-US" altLang="ko-KR" sz="3600" smtClean="0">
                <a:solidFill>
                  <a:srgbClr val="FF0000"/>
                </a:solidFill>
                <a:ea typeface="Gulim" pitchFamily="34" charset="-127"/>
              </a:rPr>
              <a:t>rought to </a:t>
            </a:r>
            <a:r>
              <a:rPr lang="en-US" altLang="zh-CN" sz="3600" smtClean="0">
                <a:solidFill>
                  <a:srgbClr val="FF0000"/>
                </a:solidFill>
                <a:ea typeface="Gulim" pitchFamily="34" charset="-127"/>
              </a:rPr>
              <a:t>U</a:t>
            </a:r>
            <a:r>
              <a:rPr lang="en-US" altLang="ko-KR" sz="3600" smtClean="0">
                <a:solidFill>
                  <a:srgbClr val="FF0000"/>
                </a:solidFill>
                <a:ea typeface="Gulim" pitchFamily="34" charset="-127"/>
              </a:rPr>
              <a:t>s </a:t>
            </a:r>
            <a:br>
              <a:rPr lang="en-US" altLang="ko-KR" sz="3600" smtClean="0">
                <a:solidFill>
                  <a:srgbClr val="FF0000"/>
                </a:solidFill>
                <a:ea typeface="Gulim" pitchFamily="34" charset="-127"/>
              </a:rPr>
            </a:br>
            <a:r>
              <a:rPr lang="en-US" altLang="ko-KR" sz="3600" smtClean="0">
                <a:solidFill>
                  <a:srgbClr val="FF0000"/>
                </a:solidFill>
                <a:ea typeface="Gulim" pitchFamily="34" charset="-127"/>
              </a:rPr>
              <a:t>and the </a:t>
            </a:r>
            <a:r>
              <a:rPr lang="en-US" altLang="zh-CN" sz="3600" smtClean="0">
                <a:solidFill>
                  <a:srgbClr val="FF0000"/>
                </a:solidFill>
                <a:ea typeface="Gulim" pitchFamily="34" charset="-127"/>
              </a:rPr>
              <a:t>F</a:t>
            </a:r>
            <a:r>
              <a:rPr lang="en-US" altLang="ko-KR" sz="3600" smtClean="0">
                <a:solidFill>
                  <a:srgbClr val="FF0000"/>
                </a:solidFill>
                <a:ea typeface="Gulim" pitchFamily="34" charset="-127"/>
              </a:rPr>
              <a:t>uture </a:t>
            </a:r>
            <a:r>
              <a:rPr lang="en-US" altLang="zh-CN" sz="3600" smtClean="0">
                <a:solidFill>
                  <a:srgbClr val="FF0000"/>
                </a:solidFill>
                <a:ea typeface="Gulim" pitchFamily="34" charset="-127"/>
              </a:rPr>
              <a:t>C</a:t>
            </a:r>
            <a:r>
              <a:rPr lang="en-US" altLang="ko-KR" sz="3600" smtClean="0">
                <a:solidFill>
                  <a:srgbClr val="FF0000"/>
                </a:solidFill>
                <a:ea typeface="Gulim" pitchFamily="34" charset="-127"/>
              </a:rPr>
              <a:t>hallenges </a:t>
            </a:r>
            <a:r>
              <a:rPr lang="en-US" altLang="zh-CN" sz="3600" smtClean="0">
                <a:solidFill>
                  <a:srgbClr val="FF0000"/>
                </a:solidFill>
                <a:ea typeface="Gulim" pitchFamily="34" charset="-127"/>
              </a:rPr>
              <a:t>W</a:t>
            </a:r>
            <a:r>
              <a:rPr lang="en-US" altLang="ko-KR" sz="3600" smtClean="0">
                <a:solidFill>
                  <a:srgbClr val="FF0000"/>
                </a:solidFill>
                <a:ea typeface="Gulim" pitchFamily="34" charset="-127"/>
              </a:rPr>
              <a:t>e </a:t>
            </a:r>
            <a:r>
              <a:rPr lang="en-US" altLang="zh-CN" sz="3600" smtClean="0">
                <a:solidFill>
                  <a:srgbClr val="FF0000"/>
                </a:solidFill>
                <a:ea typeface="Gulim" pitchFamily="34" charset="-127"/>
              </a:rPr>
              <a:t>F</a:t>
            </a:r>
            <a:r>
              <a:rPr lang="en-US" altLang="ko-KR" sz="3600" smtClean="0">
                <a:solidFill>
                  <a:srgbClr val="FF0000"/>
                </a:solidFill>
                <a:ea typeface="Gulim" pitchFamily="34" charset="-127"/>
              </a:rPr>
              <a:t>ace</a:t>
            </a:r>
            <a:r>
              <a:rPr lang="en-US" altLang="ko-KR" sz="4000" smtClean="0">
                <a:ea typeface="Gulim" pitchFamily="34" charset="-127"/>
              </a:rPr>
              <a:t> </a:t>
            </a:r>
          </a:p>
        </p:txBody>
      </p:sp>
      <p:sp>
        <p:nvSpPr>
          <p:cNvPr id="16386" name="文本框 3077"/>
          <p:cNvSpPr txBox="1">
            <a:spLocks noChangeArrowheads="1"/>
          </p:cNvSpPr>
          <p:nvPr/>
        </p:nvSpPr>
        <p:spPr bwMode="auto">
          <a:xfrm>
            <a:off x="3059113" y="3933825"/>
            <a:ext cx="2808287" cy="579438"/>
          </a:xfrm>
          <a:prstGeom prst="rect">
            <a:avLst/>
          </a:prstGeom>
          <a:noFill/>
          <a:ln w="9525">
            <a:noFill/>
            <a:miter lim="800000"/>
            <a:headEnd/>
            <a:tailEnd/>
          </a:ln>
        </p:spPr>
        <p:txBody>
          <a:bodyPr>
            <a:spAutoFit/>
          </a:bodyPr>
          <a:lstStyle/>
          <a:p>
            <a:pPr eaLnBrk="0" hangingPunct="0">
              <a:spcBef>
                <a:spcPct val="50000"/>
              </a:spcBef>
            </a:pPr>
            <a:endParaRPr lang="zh-CN" altLang="en-US">
              <a:ea typeface="HY얕은샘물M"/>
              <a:cs typeface="HY얕은샘물M"/>
            </a:endParaRPr>
          </a:p>
        </p:txBody>
      </p:sp>
      <p:sp>
        <p:nvSpPr>
          <p:cNvPr id="16387" name="文本框 3078"/>
          <p:cNvSpPr txBox="1">
            <a:spLocks noChangeArrowheads="1"/>
          </p:cNvSpPr>
          <p:nvPr/>
        </p:nvSpPr>
        <p:spPr bwMode="auto">
          <a:xfrm>
            <a:off x="5076825" y="3860800"/>
            <a:ext cx="3600450" cy="641350"/>
          </a:xfrm>
          <a:prstGeom prst="rect">
            <a:avLst/>
          </a:prstGeom>
          <a:noFill/>
          <a:ln w="9525">
            <a:noFill/>
            <a:miter lim="800000"/>
            <a:headEnd/>
            <a:tailEnd/>
          </a:ln>
        </p:spPr>
        <p:txBody>
          <a:bodyPr>
            <a:spAutoFit/>
          </a:bodyPr>
          <a:lstStyle/>
          <a:p>
            <a:pPr eaLnBrk="0" hangingPunct="0">
              <a:spcBef>
                <a:spcPct val="50000"/>
              </a:spcBef>
            </a:pPr>
            <a:r>
              <a:rPr lang="en-US" altLang="zh-CN" sz="3600" b="1">
                <a:solidFill>
                  <a:srgbClr val="0000FF"/>
                </a:solidFill>
                <a:latin typeface="Arial" charset="0"/>
                <a:ea typeface="HY얕은샘물M"/>
                <a:cs typeface="HY얕은샘물M"/>
              </a:rPr>
              <a:t>--- LNU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blinds(horizontal)">
                                      <p:cBhvr>
                                        <p:cTn id="7" dur="500"/>
                                        <p:tgtEl>
                                          <p:spTgt spid="1638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blinds(horizontal)">
                                      <p:cBhvr>
                                        <p:cTn id="10"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animBg="1"/>
      <p:bldP spid="163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2048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pic>
        <p:nvPicPr>
          <p:cNvPr id="20485" name="图片 20484"/>
          <p:cNvPicPr>
            <a:picLocks noChangeAspect="1"/>
          </p:cNvPicPr>
          <p:nvPr/>
        </p:nvPicPr>
        <p:blipFill>
          <a:blip r:embed="rId2"/>
          <a:srcRect/>
          <a:stretch>
            <a:fillRect/>
          </a:stretch>
        </p:blipFill>
        <p:spPr bwMode="auto">
          <a:xfrm>
            <a:off x="0" y="0"/>
            <a:ext cx="4427538" cy="3500438"/>
          </a:xfrm>
          <a:prstGeom prst="rect">
            <a:avLst/>
          </a:prstGeom>
          <a:noFill/>
          <a:ln w="9525">
            <a:noFill/>
            <a:miter lim="800000"/>
            <a:headEnd/>
            <a:tailEnd/>
          </a:ln>
        </p:spPr>
      </p:pic>
      <p:pic>
        <p:nvPicPr>
          <p:cNvPr id="25606" name="文本占位符 21506"/>
          <p:cNvPicPr>
            <a:picLocks noGrp="1" noChangeAspect="1"/>
          </p:cNvPicPr>
          <p:nvPr>
            <p:ph type="body" idx="4294967295"/>
          </p:nvPr>
        </p:nvPicPr>
        <p:blipFill>
          <a:blip r:embed="rId3"/>
          <a:srcRect/>
          <a:stretch>
            <a:fillRect/>
          </a:stretch>
        </p:blipFill>
        <p:spPr>
          <a:xfrm>
            <a:off x="4464050" y="1412875"/>
            <a:ext cx="4679950"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linds(horizontal)">
                                      <p:cBhvr>
                                        <p:cTn id="7" dur="500"/>
                                        <p:tgtEl>
                                          <p:spTgt spid="204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25606">
                                            <p:bg/>
                                          </p:spTgt>
                                        </p:tgtEl>
                                        <p:attrNameLst>
                                          <p:attrName>style.visibility</p:attrName>
                                        </p:attrNameLst>
                                      </p:cBhvr>
                                      <p:to>
                                        <p:strVal val="visible"/>
                                      </p:to>
                                    </p:set>
                                    <p:animEffect transition="in" filter="blinds(horizontal)">
                                      <p:cBhvr>
                                        <p:cTn id="12" dur="500"/>
                                        <p:tgtEl>
                                          <p:spTgt spid="2560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22529"/>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26626" name="文本占位符 22530"/>
          <p:cNvSpPr>
            <a:spLocks noGrp="1"/>
          </p:cNvSpPr>
          <p:nvPr>
            <p:ph type="body" idx="1"/>
          </p:nvPr>
        </p:nvSpPr>
        <p:spPr/>
        <p:txBody>
          <a:bodyPr/>
          <a:lstStyle/>
          <a:p>
            <a:pPr eaLnBrk="1" hangingPunct="1"/>
            <a:endParaRPr lang="zh-CN" altLang="en-US" smtClean="0">
              <a:ea typeface="宋体" charset="-122"/>
            </a:endParaRPr>
          </a:p>
        </p:txBody>
      </p:sp>
      <p:pic>
        <p:nvPicPr>
          <p:cNvPr id="22532" name="图片 22531"/>
          <p:cNvPicPr>
            <a:picLocks noChangeAspect="1"/>
          </p:cNvPicPr>
          <p:nvPr/>
        </p:nvPicPr>
        <p:blipFill>
          <a:blip r:embed="rId2"/>
          <a:srcRect/>
          <a:stretch>
            <a:fillRect/>
          </a:stretch>
        </p:blipFill>
        <p:spPr bwMode="auto">
          <a:xfrm>
            <a:off x="0" y="0"/>
            <a:ext cx="4787900" cy="4365625"/>
          </a:xfrm>
          <a:prstGeom prst="rect">
            <a:avLst/>
          </a:prstGeom>
          <a:noFill/>
          <a:ln w="9525">
            <a:noFill/>
            <a:miter lim="800000"/>
            <a:headEnd/>
            <a:tailEnd/>
          </a:ln>
        </p:spPr>
      </p:pic>
      <p:pic>
        <p:nvPicPr>
          <p:cNvPr id="22535" name="图片 22534"/>
          <p:cNvPicPr>
            <a:picLocks noChangeAspect="1"/>
          </p:cNvPicPr>
          <p:nvPr/>
        </p:nvPicPr>
        <p:blipFill>
          <a:blip r:embed="rId3"/>
          <a:srcRect/>
          <a:stretch>
            <a:fillRect/>
          </a:stretch>
        </p:blipFill>
        <p:spPr bwMode="auto">
          <a:xfrm>
            <a:off x="4676775" y="1601788"/>
            <a:ext cx="4467225" cy="5256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blinds(horizontal)">
                                      <p:cBhvr>
                                        <p:cTn id="12"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23553"/>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27650" name="文本占位符 23554"/>
          <p:cNvSpPr>
            <a:spLocks noGrp="1"/>
          </p:cNvSpPr>
          <p:nvPr>
            <p:ph type="body" idx="1"/>
          </p:nvPr>
        </p:nvSpPr>
        <p:spPr/>
        <p:txBody>
          <a:bodyPr/>
          <a:lstStyle/>
          <a:p>
            <a:pPr eaLnBrk="1" hangingPunct="1"/>
            <a:endParaRPr lang="zh-CN" altLang="en-US" smtClean="0">
              <a:ea typeface="宋体" charset="-122"/>
            </a:endParaRPr>
          </a:p>
        </p:txBody>
      </p:sp>
      <p:pic>
        <p:nvPicPr>
          <p:cNvPr id="23556" name="图片 23555"/>
          <p:cNvPicPr>
            <a:picLocks noChangeAspect="1"/>
          </p:cNvPicPr>
          <p:nvPr/>
        </p:nvPicPr>
        <p:blipFill>
          <a:blip r:embed="rId2"/>
          <a:srcRect/>
          <a:stretch>
            <a:fillRect/>
          </a:stretch>
        </p:blipFill>
        <p:spPr bwMode="auto">
          <a:xfrm>
            <a:off x="0" y="0"/>
            <a:ext cx="4716463" cy="3384550"/>
          </a:xfrm>
          <a:prstGeom prst="rect">
            <a:avLst/>
          </a:prstGeom>
          <a:noFill/>
          <a:ln w="9525">
            <a:noFill/>
            <a:miter lim="800000"/>
            <a:headEnd/>
            <a:tailEnd/>
          </a:ln>
        </p:spPr>
      </p:pic>
      <p:pic>
        <p:nvPicPr>
          <p:cNvPr id="23557" name="图片 23556"/>
          <p:cNvPicPr>
            <a:picLocks noChangeAspect="1"/>
          </p:cNvPicPr>
          <p:nvPr/>
        </p:nvPicPr>
        <p:blipFill>
          <a:blip r:embed="rId3"/>
          <a:srcRect/>
          <a:stretch>
            <a:fillRect/>
          </a:stretch>
        </p:blipFill>
        <p:spPr bwMode="auto">
          <a:xfrm>
            <a:off x="4859338" y="0"/>
            <a:ext cx="4284662" cy="3429000"/>
          </a:xfrm>
          <a:prstGeom prst="rect">
            <a:avLst/>
          </a:prstGeom>
          <a:noFill/>
          <a:ln w="9525">
            <a:noFill/>
            <a:miter lim="800000"/>
            <a:headEnd/>
            <a:tailEnd/>
          </a:ln>
        </p:spPr>
      </p:pic>
      <p:pic>
        <p:nvPicPr>
          <p:cNvPr id="23558" name="图片 23557"/>
          <p:cNvPicPr>
            <a:picLocks noChangeAspect="1"/>
          </p:cNvPicPr>
          <p:nvPr/>
        </p:nvPicPr>
        <p:blipFill>
          <a:blip r:embed="rId4"/>
          <a:srcRect/>
          <a:stretch>
            <a:fillRect/>
          </a:stretch>
        </p:blipFill>
        <p:spPr bwMode="auto">
          <a:xfrm>
            <a:off x="0" y="3357563"/>
            <a:ext cx="4716463" cy="3500437"/>
          </a:xfrm>
          <a:prstGeom prst="rect">
            <a:avLst/>
          </a:prstGeom>
          <a:noFill/>
          <a:ln w="9525">
            <a:noFill/>
            <a:miter lim="800000"/>
            <a:headEnd/>
            <a:tailEnd/>
          </a:ln>
        </p:spPr>
      </p:pic>
      <p:pic>
        <p:nvPicPr>
          <p:cNvPr id="23559" name="图片 23558"/>
          <p:cNvPicPr>
            <a:picLocks noChangeAspect="1"/>
          </p:cNvPicPr>
          <p:nvPr/>
        </p:nvPicPr>
        <p:blipFill>
          <a:blip r:embed="rId5"/>
          <a:srcRect/>
          <a:stretch>
            <a:fillRect/>
          </a:stretch>
        </p:blipFill>
        <p:spPr bwMode="auto">
          <a:xfrm>
            <a:off x="4716463" y="3429000"/>
            <a:ext cx="424815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linds(horizontal)">
                                      <p:cBhvr>
                                        <p:cTn id="7" dur="500"/>
                                        <p:tgtEl>
                                          <p:spTgt spid="235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linds(horizontal)">
                                      <p:cBhvr>
                                        <p:cTn id="12" dur="500"/>
                                        <p:tgtEl>
                                          <p:spTgt spid="235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linds(horizontal)">
                                      <p:cBhvr>
                                        <p:cTn id="17" dur="500"/>
                                        <p:tgtEl>
                                          <p:spTgt spid="2355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blinds(horizontal)">
                                      <p:cBhvr>
                                        <p:cTn id="22"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26625"/>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28674" name="文本占位符 26626"/>
          <p:cNvSpPr>
            <a:spLocks noGrp="1"/>
          </p:cNvSpPr>
          <p:nvPr>
            <p:ph type="body" idx="1"/>
          </p:nvPr>
        </p:nvSpPr>
        <p:spPr/>
        <p:txBody>
          <a:bodyPr/>
          <a:lstStyle/>
          <a:p>
            <a:pPr eaLnBrk="1" hangingPunct="1"/>
            <a:endParaRPr lang="zh-CN" altLang="en-US" smtClean="0">
              <a:ea typeface="宋体" charset="-122"/>
            </a:endParaRPr>
          </a:p>
        </p:txBody>
      </p:sp>
      <p:pic>
        <p:nvPicPr>
          <p:cNvPr id="26628" name="图片 26627"/>
          <p:cNvPicPr>
            <a:picLocks noChangeAspect="1"/>
          </p:cNvPicPr>
          <p:nvPr/>
        </p:nvPicPr>
        <p:blipFill>
          <a:blip r:embed="rId2"/>
          <a:srcRect/>
          <a:stretch>
            <a:fillRect/>
          </a:stretch>
        </p:blipFill>
        <p:spPr bwMode="auto">
          <a:xfrm>
            <a:off x="0" y="0"/>
            <a:ext cx="4572000" cy="3429000"/>
          </a:xfrm>
          <a:prstGeom prst="rect">
            <a:avLst/>
          </a:prstGeom>
          <a:noFill/>
          <a:ln w="9525">
            <a:noFill/>
            <a:miter lim="800000"/>
            <a:headEnd/>
            <a:tailEnd/>
          </a:ln>
        </p:spPr>
      </p:pic>
      <p:pic>
        <p:nvPicPr>
          <p:cNvPr id="26629" name="图片 26628"/>
          <p:cNvPicPr>
            <a:picLocks noChangeAspect="1"/>
          </p:cNvPicPr>
          <p:nvPr/>
        </p:nvPicPr>
        <p:blipFill>
          <a:blip r:embed="rId3"/>
          <a:srcRect/>
          <a:stretch>
            <a:fillRect/>
          </a:stretch>
        </p:blipFill>
        <p:spPr bwMode="auto">
          <a:xfrm>
            <a:off x="4572000" y="0"/>
            <a:ext cx="4572000" cy="3500438"/>
          </a:xfrm>
          <a:prstGeom prst="rect">
            <a:avLst/>
          </a:prstGeom>
          <a:noFill/>
          <a:ln w="9525">
            <a:noFill/>
            <a:miter lim="800000"/>
            <a:headEnd/>
            <a:tailEnd/>
          </a:ln>
        </p:spPr>
      </p:pic>
      <p:pic>
        <p:nvPicPr>
          <p:cNvPr id="26630" name="图片 26629"/>
          <p:cNvPicPr>
            <a:picLocks noChangeAspect="1"/>
          </p:cNvPicPr>
          <p:nvPr/>
        </p:nvPicPr>
        <p:blipFill>
          <a:blip r:embed="rId4"/>
          <a:srcRect/>
          <a:stretch>
            <a:fillRect/>
          </a:stretch>
        </p:blipFill>
        <p:spPr bwMode="auto">
          <a:xfrm>
            <a:off x="0" y="3429000"/>
            <a:ext cx="4572000" cy="3429000"/>
          </a:xfrm>
          <a:prstGeom prst="rect">
            <a:avLst/>
          </a:prstGeom>
          <a:noFill/>
          <a:ln w="9525">
            <a:noFill/>
            <a:miter lim="800000"/>
            <a:headEnd/>
            <a:tailEnd/>
          </a:ln>
        </p:spPr>
      </p:pic>
      <p:pic>
        <p:nvPicPr>
          <p:cNvPr id="26631" name="图片 26630"/>
          <p:cNvPicPr>
            <a:picLocks noChangeAspect="1"/>
          </p:cNvPicPr>
          <p:nvPr/>
        </p:nvPicPr>
        <p:blipFill>
          <a:blip r:embed="rId5"/>
          <a:srcRect/>
          <a:stretch>
            <a:fillRect/>
          </a:stretch>
        </p:blipFill>
        <p:spPr bwMode="auto">
          <a:xfrm>
            <a:off x="4572000" y="3402013"/>
            <a:ext cx="4572000" cy="3455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linds(horizontal)">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blinds(horizontal)">
                                      <p:cBhvr>
                                        <p:cTn id="12" dur="500"/>
                                        <p:tgtEl>
                                          <p:spTgt spid="266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30"/>
                                        </p:tgtEl>
                                        <p:attrNameLst>
                                          <p:attrName>style.visibility</p:attrName>
                                        </p:attrNameLst>
                                      </p:cBhvr>
                                      <p:to>
                                        <p:strVal val="visible"/>
                                      </p:to>
                                    </p:set>
                                    <p:animEffect transition="in" filter="blinds(horizontal)">
                                      <p:cBhvr>
                                        <p:cTn id="17" dur="500"/>
                                        <p:tgtEl>
                                          <p:spTgt spid="266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631"/>
                                        </p:tgtEl>
                                        <p:attrNameLst>
                                          <p:attrName>style.visibility</p:attrName>
                                        </p:attrNameLst>
                                      </p:cBhvr>
                                      <p:to>
                                        <p:strVal val="visible"/>
                                      </p:to>
                                    </p:set>
                                    <p:animEffect transition="in" filter="blinds(horizontal)">
                                      <p:cBhvr>
                                        <p:cTn id="22"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标题 24577"/>
          <p:cNvSpPr>
            <a:spLocks noGrp="1"/>
          </p:cNvSpPr>
          <p:nvPr>
            <p:ph type="title"/>
          </p:nvPr>
        </p:nvSpPr>
        <p:spPr>
          <a:xfrm>
            <a:off x="250825" y="1196975"/>
            <a:ext cx="8229600" cy="927100"/>
          </a:xfrm>
        </p:spPr>
        <p:txBody>
          <a:bodyPr/>
          <a:lstStyle/>
          <a:p>
            <a:pPr eaLnBrk="1" hangingPunct="1">
              <a:defRPr/>
            </a:pPr>
            <a:r>
              <a:rPr lang="en-US" altLang="zh-CN" sz="3200"/>
              <a:t>2. Disseminating the ideas of LCT </a:t>
            </a:r>
          </a:p>
        </p:txBody>
      </p:sp>
      <p:sp>
        <p:nvSpPr>
          <p:cNvPr id="24579" name="文本占位符 24578"/>
          <p:cNvSpPr>
            <a:spLocks noGrp="1"/>
          </p:cNvSpPr>
          <p:nvPr>
            <p:ph type="body" idx="1"/>
          </p:nvPr>
        </p:nvSpPr>
        <p:spPr>
          <a:xfrm>
            <a:off x="323850" y="2636838"/>
            <a:ext cx="8229600" cy="4525962"/>
          </a:xfrm>
        </p:spPr>
        <p:txBody>
          <a:bodyPr/>
          <a:lstStyle/>
          <a:p>
            <a:pPr eaLnBrk="1" hangingPunct="1"/>
            <a:r>
              <a:rPr lang="en-US" altLang="zh-CN" sz="2400" smtClean="0">
                <a:ea typeface="宋体" charset="-122"/>
              </a:rPr>
              <a:t>The members of LNU team not only disseminate LCT on campus, but also disseminate our STAR project and LCT to other universities when they attend some academic conferences at home and abroad.</a:t>
            </a:r>
            <a:endParaRPr lang="zh-CN" altLang="en-US" sz="2400" smtClean="0">
              <a:ea typeface="宋体"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文本占位符 37890"/>
          <p:cNvSpPr>
            <a:spLocks noGrp="1"/>
          </p:cNvSpPr>
          <p:nvPr>
            <p:ph type="body" idx="1"/>
          </p:nvPr>
        </p:nvSpPr>
        <p:spPr/>
        <p:txBody>
          <a:bodyPr/>
          <a:lstStyle/>
          <a:p>
            <a:pPr eaLnBrk="1" hangingPunct="1"/>
            <a:endParaRPr lang="zh-CN" altLang="en-US" smtClean="0">
              <a:ea typeface="宋体" charset="-122"/>
            </a:endParaRPr>
          </a:p>
        </p:txBody>
      </p:sp>
      <p:pic>
        <p:nvPicPr>
          <p:cNvPr id="30722" name="图片 37891"/>
          <p:cNvPicPr>
            <a:picLocks noChangeAspect="1"/>
          </p:cNvPicPr>
          <p:nvPr/>
        </p:nvPicPr>
        <p:blipFill>
          <a:blip r:embed="rId2"/>
          <a:srcRect/>
          <a:stretch>
            <a:fillRect/>
          </a:stretch>
        </p:blipFill>
        <p:spPr bwMode="auto">
          <a:xfrm>
            <a:off x="539750" y="1052513"/>
            <a:ext cx="7629525"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2560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pic>
        <p:nvPicPr>
          <p:cNvPr id="31746" name="图片 25603" descr="陈老师宣传"/>
          <p:cNvPicPr>
            <a:picLocks noChangeAspect="1"/>
          </p:cNvPicPr>
          <p:nvPr/>
        </p:nvPicPr>
        <p:blipFill>
          <a:blip r:embed="rId2"/>
          <a:srcRect/>
          <a:stretch>
            <a:fillRect/>
          </a:stretch>
        </p:blipFill>
        <p:spPr bwMode="auto">
          <a:xfrm>
            <a:off x="1116013" y="1052513"/>
            <a:ext cx="6659562" cy="499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27649"/>
          <p:cNvSpPr>
            <a:spLocks noGrp="1"/>
          </p:cNvSpPr>
          <p:nvPr>
            <p:ph type="title"/>
          </p:nvPr>
        </p:nvSpPr>
        <p:spPr>
          <a:xfrm>
            <a:off x="179388" y="765175"/>
            <a:ext cx="8697912" cy="927100"/>
          </a:xfrm>
        </p:spPr>
        <p:txBody>
          <a:bodyPr vert="horz" wrap="square" lIns="91440" tIns="45720" rIns="91440" bIns="45720" numCol="1" anchorCtr="0" compatLnSpc="1">
            <a:prstTxWarp prst="textNoShape">
              <a:avLst/>
            </a:prstTxWarp>
          </a:bodyPr>
          <a:lstStyle/>
          <a:p>
            <a:pPr eaLnBrk="1" hangingPunct="1">
              <a:defRPr/>
            </a:pPr>
            <a:r>
              <a:rPr lang="en-US" altLang="zh-CN" sz="2800" smtClean="0">
                <a:ea typeface="宋体" charset="-122"/>
              </a:rPr>
              <a:t>3. Applying “Learner-centered” teaching in class</a:t>
            </a:r>
            <a:endParaRPr lang="zh-CN" altLang="en-US" sz="2800" smtClean="0">
              <a:ea typeface="宋体" charset="-122"/>
            </a:endParaRPr>
          </a:p>
        </p:txBody>
      </p:sp>
      <p:sp>
        <p:nvSpPr>
          <p:cNvPr id="27651" name="文本占位符 27650"/>
          <p:cNvSpPr>
            <a:spLocks noGrp="1"/>
          </p:cNvSpPr>
          <p:nvPr>
            <p:ph type="body" idx="1"/>
          </p:nvPr>
        </p:nvSpPr>
        <p:spPr>
          <a:xfrm>
            <a:off x="323850" y="1700213"/>
            <a:ext cx="8229600" cy="4525962"/>
          </a:xfrm>
        </p:spPr>
        <p:txBody>
          <a:bodyPr/>
          <a:lstStyle/>
          <a:p>
            <a:pPr eaLnBrk="1" hangingPunct="1"/>
            <a:r>
              <a:rPr lang="en-US" altLang="zh-CN" sz="2800" smtClean="0">
                <a:ea typeface="宋体" charset="-122"/>
              </a:rPr>
              <a:t>After the team members in LNU had different trainings for the project of STAR, they have been recognized and welcomed by the students via applying LCT methods to the students in class.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blinds(horizontal)">
                                      <p:cBhvr>
                                        <p:cTn id="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28673"/>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33794" name="文本占位符 28674"/>
          <p:cNvSpPr>
            <a:spLocks noGrp="1"/>
          </p:cNvSpPr>
          <p:nvPr>
            <p:ph type="body" idx="1"/>
          </p:nvPr>
        </p:nvSpPr>
        <p:spPr/>
        <p:txBody>
          <a:bodyPr/>
          <a:lstStyle/>
          <a:p>
            <a:pPr eaLnBrk="1" hangingPunct="1"/>
            <a:endParaRPr lang="zh-CN" altLang="en-US" smtClean="0">
              <a:ea typeface="宋体" charset="-122"/>
            </a:endParaRPr>
          </a:p>
        </p:txBody>
      </p:sp>
      <p:pic>
        <p:nvPicPr>
          <p:cNvPr id="28676" name="图片 28675"/>
          <p:cNvPicPr>
            <a:picLocks noChangeAspect="1"/>
          </p:cNvPicPr>
          <p:nvPr/>
        </p:nvPicPr>
        <p:blipFill>
          <a:blip r:embed="rId2"/>
          <a:srcRect/>
          <a:stretch>
            <a:fillRect/>
          </a:stretch>
        </p:blipFill>
        <p:spPr bwMode="auto">
          <a:xfrm>
            <a:off x="0" y="0"/>
            <a:ext cx="4572000" cy="4221163"/>
          </a:xfrm>
          <a:prstGeom prst="rect">
            <a:avLst/>
          </a:prstGeom>
          <a:noFill/>
          <a:ln w="9525">
            <a:noFill/>
            <a:miter lim="800000"/>
            <a:headEnd/>
            <a:tailEnd/>
          </a:ln>
        </p:spPr>
      </p:pic>
      <p:pic>
        <p:nvPicPr>
          <p:cNvPr id="28677" name="图片 28676"/>
          <p:cNvPicPr>
            <a:picLocks noChangeAspect="1"/>
          </p:cNvPicPr>
          <p:nvPr/>
        </p:nvPicPr>
        <p:blipFill>
          <a:blip r:embed="rId3"/>
          <a:srcRect/>
          <a:stretch>
            <a:fillRect/>
          </a:stretch>
        </p:blipFill>
        <p:spPr bwMode="auto">
          <a:xfrm>
            <a:off x="4572000" y="1844675"/>
            <a:ext cx="4572000" cy="4651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32769"/>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34818" name="文本占位符 32770"/>
          <p:cNvSpPr>
            <a:spLocks noGrp="1"/>
          </p:cNvSpPr>
          <p:nvPr>
            <p:ph type="body" idx="1"/>
          </p:nvPr>
        </p:nvSpPr>
        <p:spPr/>
        <p:txBody>
          <a:bodyPr/>
          <a:lstStyle/>
          <a:p>
            <a:pPr eaLnBrk="1" hangingPunct="1"/>
            <a:endParaRPr lang="zh-CN" altLang="en-US" smtClean="0">
              <a:ea typeface="宋体" charset="-122"/>
            </a:endParaRPr>
          </a:p>
        </p:txBody>
      </p:sp>
      <p:pic>
        <p:nvPicPr>
          <p:cNvPr id="32772" name="图片 32771"/>
          <p:cNvPicPr>
            <a:picLocks noChangeAspect="1"/>
          </p:cNvPicPr>
          <p:nvPr/>
        </p:nvPicPr>
        <p:blipFill>
          <a:blip r:embed="rId2"/>
          <a:srcRect/>
          <a:stretch>
            <a:fillRect/>
          </a:stretch>
        </p:blipFill>
        <p:spPr bwMode="auto">
          <a:xfrm>
            <a:off x="0" y="0"/>
            <a:ext cx="4787900" cy="3860800"/>
          </a:xfrm>
          <a:prstGeom prst="rect">
            <a:avLst/>
          </a:prstGeom>
          <a:noFill/>
          <a:ln w="9525">
            <a:noFill/>
            <a:miter lim="800000"/>
            <a:headEnd/>
            <a:tailEnd/>
          </a:ln>
        </p:spPr>
      </p:pic>
      <p:pic>
        <p:nvPicPr>
          <p:cNvPr id="32774" name="图片 32773"/>
          <p:cNvPicPr>
            <a:picLocks noChangeAspect="1"/>
          </p:cNvPicPr>
          <p:nvPr/>
        </p:nvPicPr>
        <p:blipFill>
          <a:blip r:embed="rId3"/>
          <a:srcRect/>
          <a:stretch>
            <a:fillRect/>
          </a:stretch>
        </p:blipFill>
        <p:spPr bwMode="auto">
          <a:xfrm>
            <a:off x="4716463" y="2205038"/>
            <a:ext cx="4427537" cy="422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blinds(horizontal)">
                                      <p:cBhvr>
                                        <p:cTn id="12"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4"/>
          <p:cNvGrpSpPr>
            <a:grpSpLocks/>
          </p:cNvGrpSpPr>
          <p:nvPr/>
        </p:nvGrpSpPr>
        <p:grpSpPr bwMode="auto">
          <a:xfrm>
            <a:off x="1042988" y="1268413"/>
            <a:ext cx="2195512" cy="4445000"/>
            <a:chOff x="0" y="0"/>
            <a:chExt cx="1383" cy="2800"/>
          </a:xfrm>
        </p:grpSpPr>
        <p:pic>
          <p:nvPicPr>
            <p:cNvPr id="17454" name="AutoShape 3"/>
            <p:cNvPicPr>
              <a:picLocks noChangeAspect="1" noChangeArrowheads="1"/>
            </p:cNvPicPr>
            <p:nvPr/>
          </p:nvPicPr>
          <p:blipFill>
            <a:blip r:embed="rId2"/>
            <a:srcRect/>
            <a:stretch>
              <a:fillRect/>
            </a:stretch>
          </p:blipFill>
          <p:spPr bwMode="auto">
            <a:xfrm>
              <a:off x="0" y="0"/>
              <a:ext cx="1383" cy="2800"/>
            </a:xfrm>
            <a:prstGeom prst="rect">
              <a:avLst/>
            </a:prstGeom>
            <a:noFill/>
            <a:ln w="9525">
              <a:noFill/>
              <a:miter lim="800000"/>
              <a:headEnd/>
              <a:tailEnd/>
            </a:ln>
          </p:spPr>
        </p:pic>
        <p:sp>
          <p:nvSpPr>
            <p:cNvPr id="17455" name="Text Box 6"/>
            <p:cNvSpPr txBox="1">
              <a:spLocks noChangeArrowheads="1"/>
            </p:cNvSpPr>
            <p:nvPr/>
          </p:nvSpPr>
          <p:spPr bwMode="auto">
            <a:xfrm rot="5400000">
              <a:off x="-844" y="519"/>
              <a:ext cx="2687" cy="1761"/>
            </a:xfrm>
            <a:prstGeom prst="rect">
              <a:avLst/>
            </a:prstGeom>
            <a:noFill/>
            <a:ln w="9525">
              <a:noFill/>
              <a:miter lim="800000"/>
              <a:headEnd/>
              <a:tailEnd/>
            </a:ln>
          </p:spPr>
          <p:txBody>
            <a:bodyPr rot="10800000" vert="eaVert" wrap="none" anchor="ctr"/>
            <a:lstStyle/>
            <a:p>
              <a:endParaRPr lang="zh-CN" altLang="en-US" sz="2800">
                <a:latin typeface="Times New Roman" pitchFamily="18" charset="0"/>
                <a:ea typeface="楷体_GB2312"/>
                <a:cs typeface="楷体_GB2312"/>
              </a:endParaRPr>
            </a:p>
          </p:txBody>
        </p:sp>
      </p:grpSp>
      <p:grpSp>
        <p:nvGrpSpPr>
          <p:cNvPr id="15370" name="Group 51"/>
          <p:cNvGrpSpPr>
            <a:grpSpLocks/>
          </p:cNvGrpSpPr>
          <p:nvPr/>
        </p:nvGrpSpPr>
        <p:grpSpPr bwMode="auto">
          <a:xfrm>
            <a:off x="-1116013" y="1844675"/>
            <a:ext cx="3665538" cy="3505200"/>
            <a:chOff x="0" y="0"/>
            <a:chExt cx="2310" cy="2208"/>
          </a:xfrm>
        </p:grpSpPr>
        <p:grpSp>
          <p:nvGrpSpPr>
            <p:cNvPr id="17450" name="Group 52"/>
            <p:cNvGrpSpPr>
              <a:grpSpLocks/>
            </p:cNvGrpSpPr>
            <p:nvPr/>
          </p:nvGrpSpPr>
          <p:grpSpPr bwMode="auto">
            <a:xfrm>
              <a:off x="0" y="0"/>
              <a:ext cx="2310" cy="2208"/>
              <a:chOff x="0" y="0"/>
              <a:chExt cx="2262" cy="2208"/>
            </a:xfrm>
          </p:grpSpPr>
          <p:sp>
            <p:nvSpPr>
              <p:cNvPr id="17452" name="AutoShape 5"/>
              <p:cNvSpPr>
                <a:spLocks/>
              </p:cNvSpPr>
              <p:nvPr/>
            </p:nvSpPr>
            <p:spPr bwMode="auto">
              <a:xfrm rot="5400000">
                <a:off x="27" y="-27"/>
                <a:ext cx="2208" cy="22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771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lnTo>
                      <a:pt x="10736" y="10800"/>
                    </a:lnTo>
                    <a:close/>
                  </a:path>
                </a:pathLst>
              </a:custGeom>
              <a:solidFill>
                <a:srgbClr val="CCFFCC"/>
              </a:solidFill>
              <a:ln w="9525">
                <a:noFill/>
                <a:round/>
                <a:headEnd/>
                <a:tailEnd/>
              </a:ln>
            </p:spPr>
            <p:txBody>
              <a:bodyPr rot="10800000" vert="eaVert" wrap="none" anchor="ctr"/>
              <a:lstStyle/>
              <a:p>
                <a:endParaRPr lang="zh-CN" altLang="en-US"/>
              </a:p>
            </p:txBody>
          </p:sp>
          <p:sp>
            <p:nvSpPr>
              <p:cNvPr id="5174" name="Text Box 6"/>
              <p:cNvSpPr txBox="1">
                <a:spLocks noChangeArrowheads="1"/>
              </p:cNvSpPr>
              <p:nvPr/>
            </p:nvSpPr>
            <p:spPr bwMode="auto">
              <a:xfrm>
                <a:off x="1946" y="775"/>
                <a:ext cx="117" cy="365"/>
              </a:xfrm>
              <a:prstGeom prst="rect">
                <a:avLst/>
              </a:prstGeom>
              <a:noFill/>
              <a:ln>
                <a:noFill/>
              </a:ln>
              <a:effectLst>
                <a:outerShdw dist="64758" dir="678596" algn="ctr" rotWithShape="0">
                  <a:schemeClr val="tx2"/>
                </a:outerShdw>
              </a:effectLst>
            </p:spPr>
            <p:txBody>
              <a:bodyPr wrap="none">
                <a:spAutoFit/>
              </a:bodyPr>
              <a:lstStyle>
                <a:lvl1pPr eaLnBrk="0" hangingPunct="0">
                  <a:defRPr sz="2800">
                    <a:solidFill>
                      <a:schemeClr val="tx1"/>
                    </a:solidFill>
                    <a:latin typeface="Times New Roman" panose="02020603050405020304" pitchFamily="18" charset="0"/>
                    <a:ea typeface="楷体_GB2312" pitchFamily="49" charset="-122"/>
                  </a:defRPr>
                </a:lvl1pPr>
                <a:lvl2pPr marL="742950" indent="-285750" eaLnBrk="0" hangingPunct="0">
                  <a:defRPr sz="2800">
                    <a:solidFill>
                      <a:schemeClr val="tx1"/>
                    </a:solidFill>
                    <a:latin typeface="Times New Roman" panose="02020603050405020304" pitchFamily="18" charset="0"/>
                    <a:ea typeface="楷体_GB2312" pitchFamily="49" charset="-122"/>
                  </a:defRPr>
                </a:lvl2pPr>
                <a:lvl3pPr marL="1143000" indent="-228600" eaLnBrk="0" hangingPunct="0">
                  <a:defRPr sz="2800">
                    <a:solidFill>
                      <a:schemeClr val="tx1"/>
                    </a:solidFill>
                    <a:latin typeface="Times New Roman" panose="02020603050405020304" pitchFamily="18" charset="0"/>
                    <a:ea typeface="楷体_GB2312" pitchFamily="49" charset="-122"/>
                  </a:defRPr>
                </a:lvl3pPr>
                <a:lvl4pPr marL="1600200" indent="-228600" eaLnBrk="0" hangingPunct="0">
                  <a:defRPr sz="2800">
                    <a:solidFill>
                      <a:schemeClr val="tx1"/>
                    </a:solidFill>
                    <a:latin typeface="Times New Roman" panose="02020603050405020304" pitchFamily="18" charset="0"/>
                    <a:ea typeface="楷体_GB2312" pitchFamily="49" charset="-122"/>
                  </a:defRPr>
                </a:lvl4pPr>
                <a:lvl5pPr marL="2057400" indent="-228600" eaLnBrk="0" hangingPunct="0">
                  <a:defRPr sz="2800">
                    <a:solidFill>
                      <a:schemeClr val="tx1"/>
                    </a:solidFill>
                    <a:latin typeface="Times New Roman" panose="02020603050405020304" pitchFamily="18" charset="0"/>
                    <a:ea typeface="楷体_GB2312" pitchFamily="49" charset="-122"/>
                  </a:defRPr>
                </a:lvl5pPr>
                <a:lvl6pPr marL="2514600" indent="-228600" algn="just" eaLnBrk="0" fontAlgn="base" hangingPunct="0">
                  <a:lnSpc>
                    <a:spcPct val="120000"/>
                  </a:lnSpc>
                  <a:spcBef>
                    <a:spcPct val="50000"/>
                  </a:spcBef>
                  <a:spcAft>
                    <a:spcPct val="0"/>
                  </a:spcAft>
                  <a:defRPr sz="2800">
                    <a:solidFill>
                      <a:schemeClr val="tx1"/>
                    </a:solidFill>
                    <a:latin typeface="Times New Roman" panose="02020603050405020304" pitchFamily="18" charset="0"/>
                    <a:ea typeface="楷体_GB2312" pitchFamily="49" charset="-122"/>
                  </a:defRPr>
                </a:lvl6pPr>
                <a:lvl7pPr marL="2971800" indent="-228600" algn="just" eaLnBrk="0" fontAlgn="base" hangingPunct="0">
                  <a:lnSpc>
                    <a:spcPct val="120000"/>
                  </a:lnSpc>
                  <a:spcBef>
                    <a:spcPct val="50000"/>
                  </a:spcBef>
                  <a:spcAft>
                    <a:spcPct val="0"/>
                  </a:spcAft>
                  <a:defRPr sz="2800">
                    <a:solidFill>
                      <a:schemeClr val="tx1"/>
                    </a:solidFill>
                    <a:latin typeface="Times New Roman" panose="02020603050405020304" pitchFamily="18" charset="0"/>
                    <a:ea typeface="楷体_GB2312" pitchFamily="49" charset="-122"/>
                  </a:defRPr>
                </a:lvl7pPr>
                <a:lvl8pPr marL="3429000" indent="-228600" algn="just" eaLnBrk="0" fontAlgn="base" hangingPunct="0">
                  <a:lnSpc>
                    <a:spcPct val="120000"/>
                  </a:lnSpc>
                  <a:spcBef>
                    <a:spcPct val="50000"/>
                  </a:spcBef>
                  <a:spcAft>
                    <a:spcPct val="0"/>
                  </a:spcAft>
                  <a:defRPr sz="2800">
                    <a:solidFill>
                      <a:schemeClr val="tx1"/>
                    </a:solidFill>
                    <a:latin typeface="Times New Roman" panose="02020603050405020304" pitchFamily="18" charset="0"/>
                    <a:ea typeface="楷体_GB2312" pitchFamily="49" charset="-122"/>
                  </a:defRPr>
                </a:lvl8pPr>
                <a:lvl9pPr marL="3886200" indent="-228600" algn="just" eaLnBrk="0" fontAlgn="base" hangingPunct="0">
                  <a:lnSpc>
                    <a:spcPct val="120000"/>
                  </a:lnSpc>
                  <a:spcBef>
                    <a:spcPct val="50000"/>
                  </a:spcBef>
                  <a:spcAft>
                    <a:spcPct val="0"/>
                  </a:spcAft>
                  <a:defRPr sz="2800">
                    <a:solidFill>
                      <a:schemeClr val="tx1"/>
                    </a:solidFill>
                    <a:latin typeface="Times New Roman" panose="02020603050405020304" pitchFamily="18" charset="0"/>
                    <a:ea typeface="楷体_GB2312" pitchFamily="49" charset="-122"/>
                  </a:defRPr>
                </a:lvl9pPr>
              </a:lstStyle>
              <a:p>
                <a:pPr algn="r">
                  <a:defRPr/>
                </a:pPr>
                <a:endParaRPr lang="zh-CN" altLang="en-US" sz="3200" b="1" smtClean="0">
                  <a:solidFill>
                    <a:schemeClr val="bg1"/>
                  </a:solidFill>
                  <a:effectLst>
                    <a:outerShdw blurRad="38100" dist="38100" dir="2700000" algn="tl">
                      <a:srgbClr val="C0C0C0"/>
                    </a:outerShdw>
                  </a:effectLst>
                  <a:latin typeface="Arial" panose="020B0604020202020204" pitchFamily="34" charset="0"/>
                  <a:ea typeface="宋体" panose="02010600030101010101" pitchFamily="2" charset="-122"/>
                </a:endParaRPr>
              </a:p>
            </p:txBody>
          </p:sp>
        </p:grpSp>
        <p:sp>
          <p:nvSpPr>
            <p:cNvPr id="17451" name="Text Box 55"/>
            <p:cNvSpPr txBox="1">
              <a:spLocks noChangeArrowheads="1"/>
            </p:cNvSpPr>
            <p:nvPr/>
          </p:nvSpPr>
          <p:spPr bwMode="auto">
            <a:xfrm>
              <a:off x="1370" y="342"/>
              <a:ext cx="462" cy="1786"/>
            </a:xfrm>
            <a:prstGeom prst="rect">
              <a:avLst/>
            </a:prstGeom>
            <a:noFill/>
            <a:ln w="9525">
              <a:noFill/>
              <a:miter lim="800000"/>
              <a:headEnd/>
              <a:tailEnd/>
            </a:ln>
          </p:spPr>
          <p:txBody>
            <a:bodyPr vert="eaVert" wrap="none">
              <a:spAutoFit/>
            </a:bodyPr>
            <a:lstStyle/>
            <a:p>
              <a:r>
                <a:rPr lang="en-US" altLang="zh-CN" sz="3600" b="1">
                  <a:solidFill>
                    <a:srgbClr val="0000FF"/>
                  </a:solidFill>
                  <a:latin typeface="Arial" charset="0"/>
                  <a:ea typeface="华文中宋"/>
                  <a:cs typeface="华文中宋"/>
                </a:rPr>
                <a:t>CONTENTS</a:t>
              </a:r>
              <a:r>
                <a:rPr lang="en-US" altLang="zh-CN" sz="3600" b="1">
                  <a:solidFill>
                    <a:srgbClr val="0000FF"/>
                  </a:solidFill>
                  <a:latin typeface="华文中宋"/>
                  <a:ea typeface="华文中宋"/>
                  <a:cs typeface="华文中宋"/>
                </a:rPr>
                <a:t> </a:t>
              </a:r>
            </a:p>
          </p:txBody>
        </p:sp>
      </p:grpSp>
      <p:grpSp>
        <p:nvGrpSpPr>
          <p:cNvPr id="15375" name="Group 60"/>
          <p:cNvGrpSpPr>
            <a:grpSpLocks/>
          </p:cNvGrpSpPr>
          <p:nvPr/>
        </p:nvGrpSpPr>
        <p:grpSpPr bwMode="auto">
          <a:xfrm>
            <a:off x="1979613" y="1268413"/>
            <a:ext cx="6624637" cy="4202112"/>
            <a:chOff x="1338" y="1042"/>
            <a:chExt cx="3990" cy="2647"/>
          </a:xfrm>
        </p:grpSpPr>
        <p:grpSp>
          <p:nvGrpSpPr>
            <p:cNvPr id="17412" name="Group 8"/>
            <p:cNvGrpSpPr>
              <a:grpSpLocks/>
            </p:cNvGrpSpPr>
            <p:nvPr/>
          </p:nvGrpSpPr>
          <p:grpSpPr bwMode="auto">
            <a:xfrm>
              <a:off x="1338" y="3249"/>
              <a:ext cx="3538" cy="440"/>
              <a:chOff x="0" y="0"/>
              <a:chExt cx="3538" cy="440"/>
            </a:xfrm>
          </p:grpSpPr>
          <p:sp>
            <p:nvSpPr>
              <p:cNvPr id="17443" name="AutoShape 68"/>
              <p:cNvSpPr>
                <a:spLocks noChangeArrowheads="1"/>
              </p:cNvSpPr>
              <p:nvPr/>
            </p:nvSpPr>
            <p:spPr bwMode="auto">
              <a:xfrm>
                <a:off x="226" y="0"/>
                <a:ext cx="3312" cy="440"/>
              </a:xfrm>
              <a:prstGeom prst="roundRect">
                <a:avLst>
                  <a:gd name="adj" fmla="val 50000"/>
                </a:avLst>
              </a:prstGeom>
              <a:solidFill>
                <a:schemeClr val="bg1"/>
              </a:solidFill>
              <a:ln w="9525">
                <a:noFill/>
                <a:round/>
                <a:headEnd/>
                <a:tailEnd/>
              </a:ln>
            </p:spPr>
            <p:txBody>
              <a:bodyPr wrap="none" anchor="ctr"/>
              <a:lstStyle/>
              <a:p>
                <a:endParaRPr lang="zh-CN" altLang="en-US" sz="1800">
                  <a:latin typeface="Arial" charset="0"/>
                </a:endParaRPr>
              </a:p>
            </p:txBody>
          </p:sp>
          <p:grpSp>
            <p:nvGrpSpPr>
              <p:cNvPr id="17444" name="Group 10"/>
              <p:cNvGrpSpPr>
                <a:grpSpLocks/>
              </p:cNvGrpSpPr>
              <p:nvPr/>
            </p:nvGrpSpPr>
            <p:grpSpPr bwMode="auto">
              <a:xfrm>
                <a:off x="0" y="0"/>
                <a:ext cx="316" cy="416"/>
                <a:chOff x="0" y="0"/>
                <a:chExt cx="526" cy="526"/>
              </a:xfrm>
            </p:grpSpPr>
            <p:sp>
              <p:nvSpPr>
                <p:cNvPr id="17445" name="Oval 70"/>
                <p:cNvSpPr>
                  <a:spLocks noChangeArrowheads="1"/>
                </p:cNvSpPr>
                <p:nvPr/>
              </p:nvSpPr>
              <p:spPr bwMode="auto">
                <a:xfrm>
                  <a:off x="0" y="0"/>
                  <a:ext cx="526" cy="526"/>
                </a:xfrm>
                <a:prstGeom prst="ellipse">
                  <a:avLst/>
                </a:prstGeom>
                <a:solidFill>
                  <a:schemeClr val="accent1"/>
                </a:solidFill>
                <a:ln w="9525">
                  <a:noFill/>
                  <a:round/>
                  <a:headEnd/>
                  <a:tailEnd/>
                </a:ln>
              </p:spPr>
              <p:txBody>
                <a:bodyPr wrap="none" anchor="ctr"/>
                <a:lstStyle/>
                <a:p>
                  <a:endParaRPr lang="zh-CN" altLang="en-US" sz="1800">
                    <a:latin typeface="Arial" charset="0"/>
                  </a:endParaRPr>
                </a:p>
              </p:txBody>
            </p:sp>
            <p:sp>
              <p:nvSpPr>
                <p:cNvPr id="17446" name="Oval 71"/>
                <p:cNvSpPr>
                  <a:spLocks noChangeArrowheads="1"/>
                </p:cNvSpPr>
                <p:nvPr/>
              </p:nvSpPr>
              <p:spPr bwMode="auto">
                <a:xfrm>
                  <a:off x="51" y="53"/>
                  <a:ext cx="425" cy="425"/>
                </a:xfrm>
                <a:prstGeom prst="ellipse">
                  <a:avLst/>
                </a:prstGeom>
                <a:gradFill rotWithShape="1">
                  <a:gsLst>
                    <a:gs pos="0">
                      <a:srgbClr val="10E470"/>
                    </a:gs>
                    <a:gs pos="100000">
                      <a:srgbClr val="098340"/>
                    </a:gs>
                  </a:gsLst>
                  <a:path path="rect">
                    <a:fillToRect l="100000" t="100000"/>
                  </a:path>
                </a:gradFill>
                <a:ln w="9525">
                  <a:noFill/>
                  <a:round/>
                  <a:headEnd/>
                  <a:tailEnd/>
                </a:ln>
              </p:spPr>
              <p:txBody>
                <a:bodyPr wrap="none" anchor="ctr"/>
                <a:lstStyle/>
                <a:p>
                  <a:endParaRPr lang="zh-CN" altLang="en-US" sz="1800">
                    <a:latin typeface="Arial" charset="0"/>
                  </a:endParaRPr>
                </a:p>
              </p:txBody>
            </p:sp>
            <p:sp>
              <p:nvSpPr>
                <p:cNvPr id="17447" name="Oval 72"/>
                <p:cNvSpPr>
                  <a:spLocks noChangeArrowheads="1"/>
                </p:cNvSpPr>
                <p:nvPr/>
              </p:nvSpPr>
              <p:spPr bwMode="auto">
                <a:xfrm>
                  <a:off x="59" y="63"/>
                  <a:ext cx="406" cy="406"/>
                </a:xfrm>
                <a:prstGeom prst="ellipse">
                  <a:avLst/>
                </a:prstGeom>
                <a:gradFill rotWithShape="1">
                  <a:gsLst>
                    <a:gs pos="0">
                      <a:srgbClr val="FFFF00">
                        <a:alpha val="84998"/>
                      </a:srgbClr>
                    </a:gs>
                    <a:gs pos="100000">
                      <a:srgbClr val="A2A200"/>
                    </a:gs>
                  </a:gsLst>
                  <a:lin ang="18900000" scaled="1"/>
                </a:gradFill>
                <a:ln w="9525">
                  <a:noFill/>
                  <a:round/>
                  <a:headEnd/>
                  <a:tailEnd/>
                </a:ln>
              </p:spPr>
              <p:txBody>
                <a:bodyPr wrap="none" anchor="ctr"/>
                <a:lstStyle/>
                <a:p>
                  <a:endParaRPr lang="zh-CN" altLang="en-US" sz="1800">
                    <a:latin typeface="Arial" charset="0"/>
                  </a:endParaRPr>
                </a:p>
              </p:txBody>
            </p:sp>
            <p:sp>
              <p:nvSpPr>
                <p:cNvPr id="17448" name="Oval 73"/>
                <p:cNvSpPr>
                  <a:spLocks noChangeArrowheads="1"/>
                </p:cNvSpPr>
                <p:nvPr/>
              </p:nvSpPr>
              <p:spPr bwMode="auto">
                <a:xfrm>
                  <a:off x="69" y="88"/>
                  <a:ext cx="265" cy="266"/>
                </a:xfrm>
                <a:prstGeom prst="ellipse">
                  <a:avLst/>
                </a:prstGeom>
                <a:gradFill rotWithShape="1">
                  <a:gsLst>
                    <a:gs pos="0">
                      <a:srgbClr val="FFFFFF"/>
                    </a:gs>
                    <a:gs pos="100000">
                      <a:srgbClr val="E9940B">
                        <a:alpha val="0"/>
                      </a:srgbClr>
                    </a:gs>
                  </a:gsLst>
                  <a:path path="shape">
                    <a:fillToRect l="50000" t="50000" r="50000" b="50000"/>
                  </a:path>
                </a:gradFill>
                <a:ln w="9525">
                  <a:noFill/>
                  <a:round/>
                  <a:headEnd/>
                  <a:tailEnd/>
                </a:ln>
              </p:spPr>
              <p:txBody>
                <a:bodyPr wrap="none" anchor="ctr"/>
                <a:lstStyle/>
                <a:p>
                  <a:endParaRPr lang="zh-CN" altLang="en-US" sz="1800">
                    <a:latin typeface="Arial" charset="0"/>
                  </a:endParaRPr>
                </a:p>
              </p:txBody>
            </p:sp>
            <p:sp>
              <p:nvSpPr>
                <p:cNvPr id="17449" name="Oval 74"/>
                <p:cNvSpPr>
                  <a:spLocks noChangeArrowheads="1"/>
                </p:cNvSpPr>
                <p:nvPr/>
              </p:nvSpPr>
              <p:spPr bwMode="auto">
                <a:xfrm>
                  <a:off x="76" y="77"/>
                  <a:ext cx="366" cy="366"/>
                </a:xfrm>
                <a:prstGeom prst="ellipse">
                  <a:avLst/>
                </a:prstGeom>
                <a:gradFill rotWithShape="1">
                  <a:gsLst>
                    <a:gs pos="0">
                      <a:srgbClr val="FFFF00">
                        <a:alpha val="0"/>
                      </a:srgbClr>
                    </a:gs>
                    <a:gs pos="100000">
                      <a:srgbClr val="C2C200"/>
                    </a:gs>
                  </a:gsLst>
                  <a:lin ang="18900000" scaled="1"/>
                </a:gradFill>
                <a:ln w="9525">
                  <a:noFill/>
                  <a:round/>
                  <a:headEnd/>
                  <a:tailEnd/>
                </a:ln>
              </p:spPr>
              <p:txBody>
                <a:bodyPr wrap="none" anchor="ctr"/>
                <a:lstStyle/>
                <a:p>
                  <a:endParaRPr lang="zh-CN" altLang="en-US" sz="1800">
                    <a:latin typeface="Arial" charset="0"/>
                  </a:endParaRPr>
                </a:p>
              </p:txBody>
            </p:sp>
          </p:grpSp>
        </p:grpSp>
        <p:sp>
          <p:nvSpPr>
            <p:cNvPr id="17413" name="Text Box 75"/>
            <p:cNvSpPr txBox="1">
              <a:spLocks noChangeArrowheads="1"/>
            </p:cNvSpPr>
            <p:nvPr/>
          </p:nvSpPr>
          <p:spPr bwMode="auto">
            <a:xfrm>
              <a:off x="1388" y="3294"/>
              <a:ext cx="230" cy="327"/>
            </a:xfrm>
            <a:prstGeom prst="rect">
              <a:avLst/>
            </a:prstGeom>
            <a:noFill/>
            <a:ln w="9525">
              <a:noFill/>
              <a:miter lim="800000"/>
              <a:headEnd/>
              <a:tailEnd/>
            </a:ln>
          </p:spPr>
          <p:txBody>
            <a:bodyPr wrap="none">
              <a:spAutoFit/>
            </a:bodyPr>
            <a:lstStyle/>
            <a:p>
              <a:pPr algn="ctr" eaLnBrk="0" hangingPunct="0"/>
              <a:r>
                <a:rPr lang="en-US" altLang="zh-CN" sz="2800" b="1">
                  <a:latin typeface="Arial" charset="0"/>
                </a:rPr>
                <a:t>4</a:t>
              </a:r>
            </a:p>
          </p:txBody>
        </p:sp>
        <p:grpSp>
          <p:nvGrpSpPr>
            <p:cNvPr id="17414" name="Group 19"/>
            <p:cNvGrpSpPr>
              <a:grpSpLocks/>
            </p:cNvGrpSpPr>
            <p:nvPr/>
          </p:nvGrpSpPr>
          <p:grpSpPr bwMode="auto">
            <a:xfrm>
              <a:off x="1814" y="2491"/>
              <a:ext cx="3291" cy="485"/>
              <a:chOff x="0" y="0"/>
              <a:chExt cx="3291" cy="485"/>
            </a:xfrm>
          </p:grpSpPr>
          <p:sp>
            <p:nvSpPr>
              <p:cNvPr id="17436" name="AutoShape 48"/>
              <p:cNvSpPr>
                <a:spLocks noChangeArrowheads="1"/>
              </p:cNvSpPr>
              <p:nvPr/>
            </p:nvSpPr>
            <p:spPr bwMode="auto">
              <a:xfrm>
                <a:off x="250" y="0"/>
                <a:ext cx="3041" cy="485"/>
              </a:xfrm>
              <a:prstGeom prst="roundRect">
                <a:avLst>
                  <a:gd name="adj" fmla="val 50000"/>
                </a:avLst>
              </a:prstGeom>
              <a:solidFill>
                <a:srgbClr val="C0C0C0"/>
              </a:solidFill>
              <a:ln w="9525">
                <a:noFill/>
                <a:round/>
                <a:headEnd/>
                <a:tailEnd/>
              </a:ln>
            </p:spPr>
            <p:txBody>
              <a:bodyPr wrap="none" anchor="ctr"/>
              <a:lstStyle/>
              <a:p>
                <a:endParaRPr lang="zh-CN" altLang="en-US" sz="1800">
                  <a:latin typeface="Arial" charset="0"/>
                </a:endParaRPr>
              </a:p>
            </p:txBody>
          </p:sp>
          <p:grpSp>
            <p:nvGrpSpPr>
              <p:cNvPr id="17437" name="Group 21"/>
              <p:cNvGrpSpPr>
                <a:grpSpLocks/>
              </p:cNvGrpSpPr>
              <p:nvPr/>
            </p:nvGrpSpPr>
            <p:grpSpPr bwMode="auto">
              <a:xfrm>
                <a:off x="0" y="15"/>
                <a:ext cx="316" cy="458"/>
                <a:chOff x="0" y="0"/>
                <a:chExt cx="526" cy="526"/>
              </a:xfrm>
            </p:grpSpPr>
            <p:sp>
              <p:nvSpPr>
                <p:cNvPr id="17438" name="Oval 50"/>
                <p:cNvSpPr>
                  <a:spLocks noChangeArrowheads="1"/>
                </p:cNvSpPr>
                <p:nvPr/>
              </p:nvSpPr>
              <p:spPr bwMode="auto">
                <a:xfrm>
                  <a:off x="0" y="0"/>
                  <a:ext cx="526" cy="526"/>
                </a:xfrm>
                <a:prstGeom prst="ellipse">
                  <a:avLst/>
                </a:prstGeom>
                <a:solidFill>
                  <a:schemeClr val="accent1"/>
                </a:solidFill>
                <a:ln w="9525">
                  <a:noFill/>
                  <a:round/>
                  <a:headEnd/>
                  <a:tailEnd/>
                </a:ln>
              </p:spPr>
              <p:txBody>
                <a:bodyPr wrap="none" anchor="ctr"/>
                <a:lstStyle/>
                <a:p>
                  <a:endParaRPr lang="zh-CN" altLang="en-US" sz="1800">
                    <a:latin typeface="Arial" charset="0"/>
                  </a:endParaRPr>
                </a:p>
              </p:txBody>
            </p:sp>
            <p:sp>
              <p:nvSpPr>
                <p:cNvPr id="17439" name="Oval 51"/>
                <p:cNvSpPr>
                  <a:spLocks noChangeArrowheads="1"/>
                </p:cNvSpPr>
                <p:nvPr/>
              </p:nvSpPr>
              <p:spPr bwMode="auto">
                <a:xfrm>
                  <a:off x="51" y="53"/>
                  <a:ext cx="425" cy="425"/>
                </a:xfrm>
                <a:prstGeom prst="ellipse">
                  <a:avLst/>
                </a:prstGeom>
                <a:gradFill rotWithShape="1">
                  <a:gsLst>
                    <a:gs pos="0">
                      <a:srgbClr val="10E470"/>
                    </a:gs>
                    <a:gs pos="100000">
                      <a:srgbClr val="098340"/>
                    </a:gs>
                  </a:gsLst>
                  <a:path path="rect">
                    <a:fillToRect l="100000" t="100000"/>
                  </a:path>
                </a:gradFill>
                <a:ln w="9525">
                  <a:noFill/>
                  <a:round/>
                  <a:headEnd/>
                  <a:tailEnd/>
                </a:ln>
              </p:spPr>
              <p:txBody>
                <a:bodyPr wrap="none" anchor="ctr"/>
                <a:lstStyle/>
                <a:p>
                  <a:endParaRPr lang="zh-CN" altLang="en-US" sz="1800">
                    <a:latin typeface="Arial" charset="0"/>
                  </a:endParaRPr>
                </a:p>
              </p:txBody>
            </p:sp>
            <p:sp>
              <p:nvSpPr>
                <p:cNvPr id="17440" name="Oval 52"/>
                <p:cNvSpPr>
                  <a:spLocks noChangeArrowheads="1"/>
                </p:cNvSpPr>
                <p:nvPr/>
              </p:nvSpPr>
              <p:spPr bwMode="auto">
                <a:xfrm>
                  <a:off x="59" y="63"/>
                  <a:ext cx="406" cy="406"/>
                </a:xfrm>
                <a:prstGeom prst="ellipse">
                  <a:avLst/>
                </a:prstGeom>
                <a:gradFill rotWithShape="1">
                  <a:gsLst>
                    <a:gs pos="0">
                      <a:srgbClr val="FFFF00">
                        <a:alpha val="84998"/>
                      </a:srgbClr>
                    </a:gs>
                    <a:gs pos="100000">
                      <a:srgbClr val="A2A200"/>
                    </a:gs>
                  </a:gsLst>
                  <a:lin ang="18900000" scaled="1"/>
                </a:gradFill>
                <a:ln w="9525">
                  <a:noFill/>
                  <a:round/>
                  <a:headEnd/>
                  <a:tailEnd/>
                </a:ln>
              </p:spPr>
              <p:txBody>
                <a:bodyPr wrap="none" anchor="ctr"/>
                <a:lstStyle/>
                <a:p>
                  <a:endParaRPr lang="zh-CN" altLang="en-US" sz="1800">
                    <a:latin typeface="Arial" charset="0"/>
                  </a:endParaRPr>
                </a:p>
              </p:txBody>
            </p:sp>
            <p:sp>
              <p:nvSpPr>
                <p:cNvPr id="17441" name="Oval 53"/>
                <p:cNvSpPr>
                  <a:spLocks noChangeArrowheads="1"/>
                </p:cNvSpPr>
                <p:nvPr/>
              </p:nvSpPr>
              <p:spPr bwMode="auto">
                <a:xfrm>
                  <a:off x="69" y="88"/>
                  <a:ext cx="265" cy="266"/>
                </a:xfrm>
                <a:prstGeom prst="ellipse">
                  <a:avLst/>
                </a:prstGeom>
                <a:gradFill rotWithShape="1">
                  <a:gsLst>
                    <a:gs pos="0">
                      <a:srgbClr val="FFFFFF"/>
                    </a:gs>
                    <a:gs pos="100000">
                      <a:srgbClr val="E9940B">
                        <a:alpha val="0"/>
                      </a:srgbClr>
                    </a:gs>
                  </a:gsLst>
                  <a:path path="shape">
                    <a:fillToRect l="50000" t="50000" r="50000" b="50000"/>
                  </a:path>
                </a:gradFill>
                <a:ln w="9525">
                  <a:noFill/>
                  <a:round/>
                  <a:headEnd/>
                  <a:tailEnd/>
                </a:ln>
              </p:spPr>
              <p:txBody>
                <a:bodyPr wrap="none" anchor="ctr"/>
                <a:lstStyle/>
                <a:p>
                  <a:endParaRPr lang="zh-CN" altLang="en-US" sz="1800">
                    <a:latin typeface="Arial" charset="0"/>
                  </a:endParaRPr>
                </a:p>
              </p:txBody>
            </p:sp>
            <p:sp>
              <p:nvSpPr>
                <p:cNvPr id="17442" name="Oval 54"/>
                <p:cNvSpPr>
                  <a:spLocks noChangeArrowheads="1"/>
                </p:cNvSpPr>
                <p:nvPr/>
              </p:nvSpPr>
              <p:spPr bwMode="auto">
                <a:xfrm>
                  <a:off x="76" y="77"/>
                  <a:ext cx="366" cy="366"/>
                </a:xfrm>
                <a:prstGeom prst="ellipse">
                  <a:avLst/>
                </a:prstGeom>
                <a:gradFill rotWithShape="1">
                  <a:gsLst>
                    <a:gs pos="0">
                      <a:srgbClr val="FFFF00">
                        <a:alpha val="0"/>
                      </a:srgbClr>
                    </a:gs>
                    <a:gs pos="100000">
                      <a:srgbClr val="C2C200"/>
                    </a:gs>
                  </a:gsLst>
                  <a:lin ang="18900000" scaled="1"/>
                </a:gradFill>
                <a:ln w="9525">
                  <a:noFill/>
                  <a:round/>
                  <a:headEnd/>
                  <a:tailEnd/>
                </a:ln>
              </p:spPr>
              <p:txBody>
                <a:bodyPr wrap="none" anchor="ctr"/>
                <a:lstStyle/>
                <a:p>
                  <a:endParaRPr lang="zh-CN" altLang="en-US" sz="1800">
                    <a:latin typeface="Arial" charset="0"/>
                  </a:endParaRPr>
                </a:p>
              </p:txBody>
            </p:sp>
          </p:grpSp>
        </p:grpSp>
        <p:sp>
          <p:nvSpPr>
            <p:cNvPr id="17415" name="Rectangle 28"/>
            <p:cNvSpPr>
              <a:spLocks noChangeArrowheads="1"/>
            </p:cNvSpPr>
            <p:nvPr/>
          </p:nvSpPr>
          <p:spPr bwMode="auto">
            <a:xfrm>
              <a:off x="1858" y="2556"/>
              <a:ext cx="231" cy="327"/>
            </a:xfrm>
            <a:prstGeom prst="rect">
              <a:avLst/>
            </a:prstGeom>
            <a:noFill/>
            <a:ln w="9525">
              <a:noFill/>
              <a:miter lim="800000"/>
              <a:headEnd/>
              <a:tailEnd/>
            </a:ln>
          </p:spPr>
          <p:txBody>
            <a:bodyPr wrap="none">
              <a:spAutoFit/>
            </a:bodyPr>
            <a:lstStyle/>
            <a:p>
              <a:r>
                <a:rPr lang="en-US" altLang="zh-CN" sz="2800" b="1">
                  <a:latin typeface="Arial" charset="0"/>
                </a:rPr>
                <a:t>3</a:t>
              </a:r>
              <a:endParaRPr lang="zh-CN" altLang="en-US" sz="2800" b="1">
                <a:latin typeface="Arial" charset="0"/>
              </a:endParaRPr>
            </a:p>
          </p:txBody>
        </p:sp>
        <p:sp>
          <p:nvSpPr>
            <p:cNvPr id="17416" name="AutoShape 18"/>
            <p:cNvSpPr>
              <a:spLocks noChangeArrowheads="1"/>
            </p:cNvSpPr>
            <p:nvPr/>
          </p:nvSpPr>
          <p:spPr bwMode="auto">
            <a:xfrm>
              <a:off x="2013" y="1752"/>
              <a:ext cx="3226" cy="486"/>
            </a:xfrm>
            <a:prstGeom prst="roundRect">
              <a:avLst>
                <a:gd name="adj" fmla="val 50000"/>
              </a:avLst>
            </a:prstGeom>
            <a:solidFill>
              <a:srgbClr val="CCFFFF"/>
            </a:solidFill>
            <a:ln w="9525">
              <a:noFill/>
              <a:round/>
              <a:headEnd/>
              <a:tailEnd/>
            </a:ln>
          </p:spPr>
          <p:txBody>
            <a:bodyPr wrap="none" anchor="ctr"/>
            <a:lstStyle/>
            <a:p>
              <a:endParaRPr lang="zh-CN" altLang="en-US" sz="1800">
                <a:latin typeface="Arial" charset="0"/>
              </a:endParaRPr>
            </a:p>
          </p:txBody>
        </p:sp>
        <p:grpSp>
          <p:nvGrpSpPr>
            <p:cNvPr id="17417" name="Group 33"/>
            <p:cNvGrpSpPr>
              <a:grpSpLocks/>
            </p:cNvGrpSpPr>
            <p:nvPr/>
          </p:nvGrpSpPr>
          <p:grpSpPr bwMode="auto">
            <a:xfrm>
              <a:off x="1766" y="1780"/>
              <a:ext cx="335" cy="461"/>
              <a:chOff x="0" y="0"/>
              <a:chExt cx="526" cy="526"/>
            </a:xfrm>
          </p:grpSpPr>
          <p:sp>
            <p:nvSpPr>
              <p:cNvPr id="17431" name="Oval 20"/>
              <p:cNvSpPr>
                <a:spLocks noChangeArrowheads="1"/>
              </p:cNvSpPr>
              <p:nvPr/>
            </p:nvSpPr>
            <p:spPr bwMode="auto">
              <a:xfrm>
                <a:off x="0" y="0"/>
                <a:ext cx="526" cy="526"/>
              </a:xfrm>
              <a:prstGeom prst="ellipse">
                <a:avLst/>
              </a:prstGeom>
              <a:solidFill>
                <a:schemeClr val="accent1"/>
              </a:solidFill>
              <a:ln w="9525">
                <a:noFill/>
                <a:round/>
                <a:headEnd/>
                <a:tailEnd/>
              </a:ln>
            </p:spPr>
            <p:txBody>
              <a:bodyPr wrap="none" anchor="ctr"/>
              <a:lstStyle/>
              <a:p>
                <a:endParaRPr lang="zh-CN" altLang="en-US" sz="1800">
                  <a:latin typeface="Arial" charset="0"/>
                </a:endParaRPr>
              </a:p>
            </p:txBody>
          </p:sp>
          <p:sp>
            <p:nvSpPr>
              <p:cNvPr id="17432" name="Oval 21"/>
              <p:cNvSpPr>
                <a:spLocks noChangeArrowheads="1"/>
              </p:cNvSpPr>
              <p:nvPr/>
            </p:nvSpPr>
            <p:spPr bwMode="auto">
              <a:xfrm>
                <a:off x="51" y="53"/>
                <a:ext cx="425" cy="425"/>
              </a:xfrm>
              <a:prstGeom prst="ellipse">
                <a:avLst/>
              </a:prstGeom>
              <a:gradFill rotWithShape="1">
                <a:gsLst>
                  <a:gs pos="0">
                    <a:srgbClr val="10E470"/>
                  </a:gs>
                  <a:gs pos="100000">
                    <a:srgbClr val="098340"/>
                  </a:gs>
                </a:gsLst>
                <a:path path="rect">
                  <a:fillToRect l="100000" t="100000"/>
                </a:path>
              </a:gradFill>
              <a:ln w="9525">
                <a:noFill/>
                <a:round/>
                <a:headEnd/>
                <a:tailEnd/>
              </a:ln>
            </p:spPr>
            <p:txBody>
              <a:bodyPr wrap="none" anchor="ctr"/>
              <a:lstStyle/>
              <a:p>
                <a:endParaRPr lang="zh-CN" altLang="en-US" sz="1800">
                  <a:latin typeface="Arial" charset="0"/>
                </a:endParaRPr>
              </a:p>
            </p:txBody>
          </p:sp>
          <p:sp>
            <p:nvSpPr>
              <p:cNvPr id="17433" name="Oval 22"/>
              <p:cNvSpPr>
                <a:spLocks noChangeArrowheads="1"/>
              </p:cNvSpPr>
              <p:nvPr/>
            </p:nvSpPr>
            <p:spPr bwMode="auto">
              <a:xfrm>
                <a:off x="59" y="63"/>
                <a:ext cx="406" cy="406"/>
              </a:xfrm>
              <a:prstGeom prst="ellipse">
                <a:avLst/>
              </a:prstGeom>
              <a:gradFill rotWithShape="1">
                <a:gsLst>
                  <a:gs pos="0">
                    <a:srgbClr val="FFFF00">
                      <a:alpha val="84998"/>
                    </a:srgbClr>
                  </a:gs>
                  <a:gs pos="100000">
                    <a:srgbClr val="A2A200"/>
                  </a:gs>
                </a:gsLst>
                <a:lin ang="18900000" scaled="1"/>
              </a:gradFill>
              <a:ln w="9525">
                <a:noFill/>
                <a:round/>
                <a:headEnd/>
                <a:tailEnd/>
              </a:ln>
            </p:spPr>
            <p:txBody>
              <a:bodyPr wrap="none" anchor="ctr"/>
              <a:lstStyle/>
              <a:p>
                <a:endParaRPr lang="zh-CN" altLang="en-US" sz="1800">
                  <a:latin typeface="Arial" charset="0"/>
                </a:endParaRPr>
              </a:p>
            </p:txBody>
          </p:sp>
          <p:sp>
            <p:nvSpPr>
              <p:cNvPr id="17434" name="Oval 23"/>
              <p:cNvSpPr>
                <a:spLocks noChangeArrowheads="1"/>
              </p:cNvSpPr>
              <p:nvPr/>
            </p:nvSpPr>
            <p:spPr bwMode="auto">
              <a:xfrm>
                <a:off x="69" y="88"/>
                <a:ext cx="265" cy="266"/>
              </a:xfrm>
              <a:prstGeom prst="ellipse">
                <a:avLst/>
              </a:prstGeom>
              <a:gradFill rotWithShape="1">
                <a:gsLst>
                  <a:gs pos="0">
                    <a:srgbClr val="FFFFFF"/>
                  </a:gs>
                  <a:gs pos="100000">
                    <a:srgbClr val="E9940B">
                      <a:alpha val="0"/>
                    </a:srgbClr>
                  </a:gs>
                </a:gsLst>
                <a:path path="shape">
                  <a:fillToRect l="50000" t="50000" r="50000" b="50000"/>
                </a:path>
              </a:gradFill>
              <a:ln w="9525">
                <a:noFill/>
                <a:round/>
                <a:headEnd/>
                <a:tailEnd/>
              </a:ln>
            </p:spPr>
            <p:txBody>
              <a:bodyPr wrap="none" anchor="ctr"/>
              <a:lstStyle/>
              <a:p>
                <a:endParaRPr lang="zh-CN" altLang="en-US" sz="1800">
                  <a:latin typeface="Arial" charset="0"/>
                </a:endParaRPr>
              </a:p>
            </p:txBody>
          </p:sp>
          <p:sp>
            <p:nvSpPr>
              <p:cNvPr id="17435" name="Oval 24"/>
              <p:cNvSpPr>
                <a:spLocks noChangeArrowheads="1"/>
              </p:cNvSpPr>
              <p:nvPr/>
            </p:nvSpPr>
            <p:spPr bwMode="auto">
              <a:xfrm>
                <a:off x="76" y="77"/>
                <a:ext cx="366" cy="366"/>
              </a:xfrm>
              <a:prstGeom prst="ellipse">
                <a:avLst/>
              </a:prstGeom>
              <a:gradFill rotWithShape="1">
                <a:gsLst>
                  <a:gs pos="0">
                    <a:srgbClr val="FFFF00">
                      <a:alpha val="0"/>
                    </a:srgbClr>
                  </a:gs>
                  <a:gs pos="100000">
                    <a:srgbClr val="C2C200"/>
                  </a:gs>
                </a:gsLst>
                <a:lin ang="18900000" scaled="1"/>
              </a:gradFill>
              <a:ln w="9525">
                <a:noFill/>
                <a:round/>
                <a:headEnd/>
                <a:tailEnd/>
              </a:ln>
            </p:spPr>
            <p:txBody>
              <a:bodyPr wrap="none" anchor="ctr"/>
              <a:lstStyle/>
              <a:p>
                <a:endParaRPr lang="zh-CN" altLang="en-US" sz="1800">
                  <a:latin typeface="Arial" charset="0"/>
                </a:endParaRPr>
              </a:p>
            </p:txBody>
          </p:sp>
        </p:grpSp>
        <p:sp>
          <p:nvSpPr>
            <p:cNvPr id="17418" name="Text Box 39"/>
            <p:cNvSpPr txBox="1">
              <a:spLocks noChangeArrowheads="1"/>
            </p:cNvSpPr>
            <p:nvPr/>
          </p:nvSpPr>
          <p:spPr bwMode="auto">
            <a:xfrm>
              <a:off x="1837" y="1797"/>
              <a:ext cx="218" cy="327"/>
            </a:xfrm>
            <a:prstGeom prst="rect">
              <a:avLst/>
            </a:prstGeom>
            <a:noFill/>
            <a:ln w="9525">
              <a:noFill/>
              <a:miter lim="800000"/>
              <a:headEnd/>
              <a:tailEnd/>
            </a:ln>
          </p:spPr>
          <p:txBody>
            <a:bodyPr wrap="none">
              <a:spAutoFit/>
            </a:bodyPr>
            <a:lstStyle/>
            <a:p>
              <a:r>
                <a:rPr lang="en-US" altLang="zh-CN" sz="2800" b="1">
                  <a:latin typeface="Times New Roman" pitchFamily="18" charset="0"/>
                  <a:ea typeface="楷体_GB2312"/>
                  <a:cs typeface="楷体_GB2312"/>
                </a:rPr>
                <a:t>2</a:t>
              </a:r>
            </a:p>
          </p:txBody>
        </p:sp>
        <p:sp>
          <p:nvSpPr>
            <p:cNvPr id="17419" name="AutoShape 8"/>
            <p:cNvSpPr>
              <a:spLocks noChangeArrowheads="1"/>
            </p:cNvSpPr>
            <p:nvPr/>
          </p:nvSpPr>
          <p:spPr bwMode="auto">
            <a:xfrm>
              <a:off x="1609" y="1042"/>
              <a:ext cx="3040" cy="483"/>
            </a:xfrm>
            <a:prstGeom prst="roundRect">
              <a:avLst>
                <a:gd name="adj" fmla="val 50000"/>
              </a:avLst>
            </a:prstGeom>
            <a:solidFill>
              <a:srgbClr val="FFFFFF"/>
            </a:solidFill>
            <a:ln w="9525">
              <a:noFill/>
              <a:round/>
              <a:headEnd/>
              <a:tailEnd/>
            </a:ln>
          </p:spPr>
          <p:txBody>
            <a:bodyPr wrap="none" anchor="ctr"/>
            <a:lstStyle/>
            <a:p>
              <a:endParaRPr lang="zh-CN" altLang="en-US" sz="1800">
                <a:latin typeface="Arial" charset="0"/>
              </a:endParaRPr>
            </a:p>
          </p:txBody>
        </p:sp>
        <p:grpSp>
          <p:nvGrpSpPr>
            <p:cNvPr id="17420" name="Group 44"/>
            <p:cNvGrpSpPr>
              <a:grpSpLocks/>
            </p:cNvGrpSpPr>
            <p:nvPr/>
          </p:nvGrpSpPr>
          <p:grpSpPr bwMode="auto">
            <a:xfrm>
              <a:off x="1385" y="1056"/>
              <a:ext cx="316" cy="457"/>
              <a:chOff x="0" y="0"/>
              <a:chExt cx="526" cy="526"/>
            </a:xfrm>
          </p:grpSpPr>
          <p:sp>
            <p:nvSpPr>
              <p:cNvPr id="17426" name="Oval 10"/>
              <p:cNvSpPr>
                <a:spLocks noChangeArrowheads="1"/>
              </p:cNvSpPr>
              <p:nvPr/>
            </p:nvSpPr>
            <p:spPr bwMode="auto">
              <a:xfrm>
                <a:off x="0" y="0"/>
                <a:ext cx="526" cy="526"/>
              </a:xfrm>
              <a:prstGeom prst="ellipse">
                <a:avLst/>
              </a:prstGeom>
              <a:solidFill>
                <a:schemeClr val="accent1"/>
              </a:solidFill>
              <a:ln w="9525">
                <a:noFill/>
                <a:round/>
                <a:headEnd/>
                <a:tailEnd/>
              </a:ln>
            </p:spPr>
            <p:txBody>
              <a:bodyPr wrap="none" anchor="ctr"/>
              <a:lstStyle/>
              <a:p>
                <a:endParaRPr lang="zh-CN" altLang="en-US" sz="1800">
                  <a:latin typeface="Arial" charset="0"/>
                </a:endParaRPr>
              </a:p>
            </p:txBody>
          </p:sp>
          <p:sp>
            <p:nvSpPr>
              <p:cNvPr id="17427" name="Oval 11"/>
              <p:cNvSpPr>
                <a:spLocks noChangeArrowheads="1"/>
              </p:cNvSpPr>
              <p:nvPr/>
            </p:nvSpPr>
            <p:spPr bwMode="auto">
              <a:xfrm>
                <a:off x="51" y="53"/>
                <a:ext cx="425" cy="425"/>
              </a:xfrm>
              <a:prstGeom prst="ellipse">
                <a:avLst/>
              </a:prstGeom>
              <a:gradFill rotWithShape="1">
                <a:gsLst>
                  <a:gs pos="0">
                    <a:srgbClr val="10E470"/>
                  </a:gs>
                  <a:gs pos="100000">
                    <a:srgbClr val="098340"/>
                  </a:gs>
                </a:gsLst>
                <a:path path="rect">
                  <a:fillToRect l="100000" t="100000"/>
                </a:path>
              </a:gradFill>
              <a:ln w="9525">
                <a:noFill/>
                <a:round/>
                <a:headEnd/>
                <a:tailEnd/>
              </a:ln>
            </p:spPr>
            <p:txBody>
              <a:bodyPr wrap="none" anchor="ctr"/>
              <a:lstStyle/>
              <a:p>
                <a:endParaRPr lang="zh-CN" altLang="en-US" sz="1800">
                  <a:latin typeface="Arial" charset="0"/>
                </a:endParaRPr>
              </a:p>
            </p:txBody>
          </p:sp>
          <p:sp>
            <p:nvSpPr>
              <p:cNvPr id="17428" name="Oval 12"/>
              <p:cNvSpPr>
                <a:spLocks noChangeArrowheads="1"/>
              </p:cNvSpPr>
              <p:nvPr/>
            </p:nvSpPr>
            <p:spPr bwMode="auto">
              <a:xfrm>
                <a:off x="59" y="63"/>
                <a:ext cx="406" cy="406"/>
              </a:xfrm>
              <a:prstGeom prst="ellipse">
                <a:avLst/>
              </a:prstGeom>
              <a:gradFill rotWithShape="1">
                <a:gsLst>
                  <a:gs pos="0">
                    <a:srgbClr val="FFFF00">
                      <a:alpha val="84998"/>
                    </a:srgbClr>
                  </a:gs>
                  <a:gs pos="100000">
                    <a:srgbClr val="A2A200"/>
                  </a:gs>
                </a:gsLst>
                <a:lin ang="18900000" scaled="1"/>
              </a:gradFill>
              <a:ln w="9525">
                <a:noFill/>
                <a:round/>
                <a:headEnd/>
                <a:tailEnd/>
              </a:ln>
            </p:spPr>
            <p:txBody>
              <a:bodyPr wrap="none" anchor="ctr"/>
              <a:lstStyle/>
              <a:p>
                <a:endParaRPr lang="zh-CN" altLang="en-US" sz="1800">
                  <a:latin typeface="Arial" charset="0"/>
                </a:endParaRPr>
              </a:p>
            </p:txBody>
          </p:sp>
          <p:sp>
            <p:nvSpPr>
              <p:cNvPr id="17429" name="Oval 13"/>
              <p:cNvSpPr>
                <a:spLocks noChangeArrowheads="1"/>
              </p:cNvSpPr>
              <p:nvPr/>
            </p:nvSpPr>
            <p:spPr bwMode="auto">
              <a:xfrm>
                <a:off x="69" y="88"/>
                <a:ext cx="265" cy="266"/>
              </a:xfrm>
              <a:prstGeom prst="ellipse">
                <a:avLst/>
              </a:prstGeom>
              <a:gradFill rotWithShape="1">
                <a:gsLst>
                  <a:gs pos="0">
                    <a:srgbClr val="FFFFFF"/>
                  </a:gs>
                  <a:gs pos="100000">
                    <a:srgbClr val="E9940B">
                      <a:alpha val="0"/>
                    </a:srgbClr>
                  </a:gs>
                </a:gsLst>
                <a:path path="shape">
                  <a:fillToRect l="50000" t="50000" r="50000" b="50000"/>
                </a:path>
              </a:gradFill>
              <a:ln w="9525">
                <a:noFill/>
                <a:round/>
                <a:headEnd/>
                <a:tailEnd/>
              </a:ln>
            </p:spPr>
            <p:txBody>
              <a:bodyPr wrap="none" anchor="ctr"/>
              <a:lstStyle/>
              <a:p>
                <a:endParaRPr lang="zh-CN" altLang="en-US" sz="1800">
                  <a:latin typeface="Arial" charset="0"/>
                </a:endParaRPr>
              </a:p>
            </p:txBody>
          </p:sp>
          <p:sp>
            <p:nvSpPr>
              <p:cNvPr id="17430" name="Oval 14"/>
              <p:cNvSpPr>
                <a:spLocks noChangeArrowheads="1"/>
              </p:cNvSpPr>
              <p:nvPr/>
            </p:nvSpPr>
            <p:spPr bwMode="auto">
              <a:xfrm>
                <a:off x="76" y="77"/>
                <a:ext cx="366" cy="366"/>
              </a:xfrm>
              <a:prstGeom prst="ellipse">
                <a:avLst/>
              </a:prstGeom>
              <a:gradFill rotWithShape="1">
                <a:gsLst>
                  <a:gs pos="0">
                    <a:srgbClr val="FFFF00">
                      <a:alpha val="0"/>
                    </a:srgbClr>
                  </a:gs>
                  <a:gs pos="100000">
                    <a:srgbClr val="C2C200"/>
                  </a:gs>
                </a:gsLst>
                <a:lin ang="18900000" scaled="1"/>
              </a:gradFill>
              <a:ln w="9525">
                <a:noFill/>
                <a:round/>
                <a:headEnd/>
                <a:tailEnd/>
              </a:ln>
            </p:spPr>
            <p:txBody>
              <a:bodyPr wrap="none" anchor="ctr"/>
              <a:lstStyle/>
              <a:p>
                <a:endParaRPr lang="zh-CN" altLang="en-US" sz="1800">
                  <a:latin typeface="Arial" charset="0"/>
                </a:endParaRPr>
              </a:p>
            </p:txBody>
          </p:sp>
        </p:grpSp>
        <p:sp>
          <p:nvSpPr>
            <p:cNvPr id="17421" name="Text Box 50"/>
            <p:cNvSpPr txBox="1">
              <a:spLocks noChangeArrowheads="1"/>
            </p:cNvSpPr>
            <p:nvPr/>
          </p:nvSpPr>
          <p:spPr bwMode="auto">
            <a:xfrm>
              <a:off x="1429" y="1071"/>
              <a:ext cx="218" cy="327"/>
            </a:xfrm>
            <a:prstGeom prst="rect">
              <a:avLst/>
            </a:prstGeom>
            <a:noFill/>
            <a:ln w="9525">
              <a:noFill/>
              <a:miter lim="800000"/>
              <a:headEnd/>
              <a:tailEnd/>
            </a:ln>
          </p:spPr>
          <p:txBody>
            <a:bodyPr wrap="none">
              <a:spAutoFit/>
            </a:bodyPr>
            <a:lstStyle/>
            <a:p>
              <a:r>
                <a:rPr lang="en-US" altLang="zh-CN" sz="2800" b="1">
                  <a:latin typeface="Times New Roman" pitchFamily="18" charset="0"/>
                  <a:ea typeface="楷体_GB2312"/>
                  <a:cs typeface="楷体_GB2312"/>
                </a:rPr>
                <a:t>1</a:t>
              </a:r>
            </a:p>
          </p:txBody>
        </p:sp>
        <p:sp>
          <p:nvSpPr>
            <p:cNvPr id="17422" name="Text Box 56"/>
            <p:cNvSpPr txBox="1">
              <a:spLocks noChangeArrowheads="1"/>
            </p:cNvSpPr>
            <p:nvPr/>
          </p:nvSpPr>
          <p:spPr bwMode="auto">
            <a:xfrm>
              <a:off x="1820" y="1104"/>
              <a:ext cx="2268" cy="327"/>
            </a:xfrm>
            <a:prstGeom prst="rect">
              <a:avLst/>
            </a:prstGeom>
            <a:solidFill>
              <a:schemeClr val="bg1"/>
            </a:solidFill>
            <a:ln w="9525">
              <a:noFill/>
              <a:miter lim="800000"/>
              <a:headEnd/>
              <a:tailEnd/>
            </a:ln>
          </p:spPr>
          <p:txBody>
            <a:bodyPr>
              <a:spAutoFit/>
            </a:bodyPr>
            <a:lstStyle/>
            <a:p>
              <a:pPr defTabSz="1087438" eaLnBrk="0" hangingPunct="0"/>
              <a:r>
                <a:rPr lang="en-US" altLang="zh-CN" sz="2800" b="1">
                  <a:solidFill>
                    <a:srgbClr val="0000FF"/>
                  </a:solidFill>
                  <a:latin typeface="微软雅黑" pitchFamily="34" charset="-122"/>
                  <a:ea typeface="微软雅黑" pitchFamily="34" charset="-122"/>
                </a:rPr>
                <a:t>Introduction</a:t>
              </a:r>
            </a:p>
          </p:txBody>
        </p:sp>
        <p:sp>
          <p:nvSpPr>
            <p:cNvPr id="17423" name="Text Box 57"/>
            <p:cNvSpPr txBox="1">
              <a:spLocks noChangeArrowheads="1"/>
            </p:cNvSpPr>
            <p:nvPr/>
          </p:nvSpPr>
          <p:spPr bwMode="auto">
            <a:xfrm>
              <a:off x="2245" y="1797"/>
              <a:ext cx="2268" cy="327"/>
            </a:xfrm>
            <a:prstGeom prst="rect">
              <a:avLst/>
            </a:prstGeom>
            <a:solidFill>
              <a:srgbClr val="FF99CC"/>
            </a:solidFill>
            <a:ln w="9525">
              <a:noFill/>
              <a:miter lim="800000"/>
              <a:headEnd/>
              <a:tailEnd/>
            </a:ln>
          </p:spPr>
          <p:txBody>
            <a:bodyPr>
              <a:spAutoFit/>
            </a:bodyPr>
            <a:lstStyle/>
            <a:p>
              <a:pPr defTabSz="1087438" eaLnBrk="0" hangingPunct="0"/>
              <a:r>
                <a:rPr lang="en-US" altLang="zh-CN" sz="2800" b="1">
                  <a:solidFill>
                    <a:srgbClr val="0000FF"/>
                  </a:solidFill>
                  <a:latin typeface="微软雅黑" pitchFamily="34" charset="-122"/>
                  <a:ea typeface="微软雅黑" pitchFamily="34" charset="-122"/>
                </a:rPr>
                <a:t>Achievements</a:t>
              </a:r>
            </a:p>
          </p:txBody>
        </p:sp>
        <p:sp>
          <p:nvSpPr>
            <p:cNvPr id="17424" name="Text Box 58"/>
            <p:cNvSpPr txBox="1">
              <a:spLocks noChangeArrowheads="1"/>
            </p:cNvSpPr>
            <p:nvPr/>
          </p:nvSpPr>
          <p:spPr bwMode="auto">
            <a:xfrm>
              <a:off x="2245" y="2556"/>
              <a:ext cx="3083" cy="327"/>
            </a:xfrm>
            <a:prstGeom prst="rect">
              <a:avLst/>
            </a:prstGeom>
            <a:solidFill>
              <a:srgbClr val="CC99FF"/>
            </a:solidFill>
            <a:ln w="9525">
              <a:noFill/>
              <a:miter lim="800000"/>
              <a:headEnd/>
              <a:tailEnd/>
            </a:ln>
          </p:spPr>
          <p:txBody>
            <a:bodyPr>
              <a:spAutoFit/>
            </a:bodyPr>
            <a:lstStyle/>
            <a:p>
              <a:pPr defTabSz="1087438" eaLnBrk="0" hangingPunct="0"/>
              <a:r>
                <a:rPr lang="en-US" altLang="zh-CN" sz="2800" b="1">
                  <a:solidFill>
                    <a:srgbClr val="0000FF"/>
                  </a:solidFill>
                  <a:latin typeface="微软雅黑" pitchFamily="34" charset="-122"/>
                  <a:ea typeface="微软雅黑" pitchFamily="34" charset="-122"/>
                </a:rPr>
                <a:t>Influences</a:t>
              </a:r>
            </a:p>
          </p:txBody>
        </p:sp>
        <p:sp>
          <p:nvSpPr>
            <p:cNvPr id="17425" name="Text Box 59"/>
            <p:cNvSpPr txBox="1">
              <a:spLocks noChangeArrowheads="1"/>
            </p:cNvSpPr>
            <p:nvPr/>
          </p:nvSpPr>
          <p:spPr bwMode="auto">
            <a:xfrm>
              <a:off x="1792" y="3276"/>
              <a:ext cx="3172" cy="327"/>
            </a:xfrm>
            <a:prstGeom prst="rect">
              <a:avLst/>
            </a:prstGeom>
            <a:solidFill>
              <a:srgbClr val="FFCC99"/>
            </a:solidFill>
            <a:ln w="9525">
              <a:noFill/>
              <a:miter lim="800000"/>
              <a:headEnd/>
              <a:tailEnd/>
            </a:ln>
          </p:spPr>
          <p:txBody>
            <a:bodyPr>
              <a:spAutoFit/>
            </a:bodyPr>
            <a:lstStyle/>
            <a:p>
              <a:pPr defTabSz="1087438" eaLnBrk="0" hangingPunct="0"/>
              <a:r>
                <a:rPr lang="en-US" altLang="zh-CN" sz="2800" b="1">
                  <a:solidFill>
                    <a:srgbClr val="0000FF"/>
                  </a:solidFill>
                  <a:latin typeface="微软雅黑" pitchFamily="34" charset="-122"/>
                  <a:ea typeface="微软雅黑" pitchFamily="34" charset="-122"/>
                </a:rPr>
                <a:t>Challenges</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blinds(horizontal)">
                                      <p:cBhvr>
                                        <p:cTn id="7" dur="500"/>
                                        <p:tgtEl>
                                          <p:spTgt spid="153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75"/>
                                        </p:tgtEl>
                                        <p:attrNameLst>
                                          <p:attrName>style.visibility</p:attrName>
                                        </p:attrNameLst>
                                      </p:cBhvr>
                                      <p:to>
                                        <p:strVal val="visible"/>
                                      </p:to>
                                    </p:set>
                                    <p:animEffect transition="in" filter="blinds(horizontal)">
                                      <p:cBhvr>
                                        <p:cTn id="1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31745"/>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35842" name="文本占位符 31746"/>
          <p:cNvSpPr>
            <a:spLocks noGrp="1"/>
          </p:cNvSpPr>
          <p:nvPr>
            <p:ph type="body" idx="1"/>
          </p:nvPr>
        </p:nvSpPr>
        <p:spPr/>
        <p:txBody>
          <a:bodyPr/>
          <a:lstStyle/>
          <a:p>
            <a:pPr eaLnBrk="1" hangingPunct="1"/>
            <a:endParaRPr lang="zh-CN" altLang="en-US" smtClean="0">
              <a:ea typeface="宋体" charset="-122"/>
            </a:endParaRPr>
          </a:p>
        </p:txBody>
      </p:sp>
      <p:pic>
        <p:nvPicPr>
          <p:cNvPr id="31748" name="图片 31747"/>
          <p:cNvPicPr>
            <a:picLocks noChangeAspect="1"/>
          </p:cNvPicPr>
          <p:nvPr/>
        </p:nvPicPr>
        <p:blipFill>
          <a:blip r:embed="rId2"/>
          <a:srcRect/>
          <a:stretch>
            <a:fillRect/>
          </a:stretch>
        </p:blipFill>
        <p:spPr bwMode="auto">
          <a:xfrm>
            <a:off x="0" y="3500438"/>
            <a:ext cx="9153525" cy="2933700"/>
          </a:xfrm>
          <a:prstGeom prst="rect">
            <a:avLst/>
          </a:prstGeom>
          <a:noFill/>
          <a:ln w="9525">
            <a:noFill/>
            <a:miter lim="800000"/>
            <a:headEnd/>
            <a:tailEnd/>
          </a:ln>
        </p:spPr>
      </p:pic>
      <p:pic>
        <p:nvPicPr>
          <p:cNvPr id="31749" name="图片 31748"/>
          <p:cNvPicPr>
            <a:picLocks noChangeAspect="1"/>
          </p:cNvPicPr>
          <p:nvPr/>
        </p:nvPicPr>
        <p:blipFill>
          <a:blip r:embed="rId3"/>
          <a:srcRect/>
          <a:stretch>
            <a:fillRect/>
          </a:stretch>
        </p:blipFill>
        <p:spPr bwMode="auto">
          <a:xfrm>
            <a:off x="0" y="188913"/>
            <a:ext cx="9010650" cy="3105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linds(horizontal)">
                                      <p:cBhvr>
                                        <p:cTn id="7" dur="500"/>
                                        <p:tgtEl>
                                          <p:spTgt spid="317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blinds(horizontal)">
                                      <p:cBhvr>
                                        <p:cTn id="12"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3072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pic>
        <p:nvPicPr>
          <p:cNvPr id="30724" name="图片 30723"/>
          <p:cNvPicPr>
            <a:picLocks noChangeAspect="1"/>
          </p:cNvPicPr>
          <p:nvPr/>
        </p:nvPicPr>
        <p:blipFill>
          <a:blip r:embed="rId2"/>
          <a:srcRect/>
          <a:stretch>
            <a:fillRect/>
          </a:stretch>
        </p:blipFill>
        <p:spPr bwMode="auto">
          <a:xfrm>
            <a:off x="0" y="3573463"/>
            <a:ext cx="7451725" cy="3284537"/>
          </a:xfrm>
          <a:prstGeom prst="rect">
            <a:avLst/>
          </a:prstGeom>
          <a:noFill/>
          <a:ln w="9525">
            <a:noFill/>
            <a:miter lim="800000"/>
            <a:headEnd/>
            <a:tailEnd/>
          </a:ln>
        </p:spPr>
      </p:pic>
      <p:pic>
        <p:nvPicPr>
          <p:cNvPr id="30725" name="图片 30724"/>
          <p:cNvPicPr>
            <a:picLocks noChangeAspect="1"/>
          </p:cNvPicPr>
          <p:nvPr/>
        </p:nvPicPr>
        <p:blipFill>
          <a:blip r:embed="rId3"/>
          <a:srcRect/>
          <a:stretch>
            <a:fillRect/>
          </a:stretch>
        </p:blipFill>
        <p:spPr bwMode="auto">
          <a:xfrm>
            <a:off x="0" y="0"/>
            <a:ext cx="8982075" cy="3500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linds(horizontal)">
                                      <p:cBhvr>
                                        <p:cTn id="7" dur="500"/>
                                        <p:tgtEl>
                                          <p:spTgt spid="307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blinds(horizontal)">
                                      <p:cBhvr>
                                        <p:cTn id="12"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39937"/>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37890" name="文本占位符 39938"/>
          <p:cNvSpPr>
            <a:spLocks noGrp="1"/>
          </p:cNvSpPr>
          <p:nvPr>
            <p:ph type="body" idx="1"/>
          </p:nvPr>
        </p:nvSpPr>
        <p:spPr/>
        <p:txBody>
          <a:bodyPr/>
          <a:lstStyle/>
          <a:p>
            <a:pPr eaLnBrk="1" hangingPunct="1"/>
            <a:endParaRPr lang="zh-CN" altLang="en-US" smtClean="0">
              <a:ea typeface="宋体" charset="-122"/>
            </a:endParaRPr>
          </a:p>
        </p:txBody>
      </p:sp>
      <p:pic>
        <p:nvPicPr>
          <p:cNvPr id="39940" name="图片 39939"/>
          <p:cNvPicPr>
            <a:picLocks noChangeAspect="1"/>
          </p:cNvPicPr>
          <p:nvPr/>
        </p:nvPicPr>
        <p:blipFill>
          <a:blip r:embed="rId2"/>
          <a:srcRect/>
          <a:stretch>
            <a:fillRect/>
          </a:stretch>
        </p:blipFill>
        <p:spPr bwMode="auto">
          <a:xfrm>
            <a:off x="0" y="0"/>
            <a:ext cx="5076825" cy="4292600"/>
          </a:xfrm>
          <a:prstGeom prst="rect">
            <a:avLst/>
          </a:prstGeom>
          <a:noFill/>
          <a:ln w="9525">
            <a:noFill/>
            <a:miter lim="800000"/>
            <a:headEnd/>
            <a:tailEnd/>
          </a:ln>
        </p:spPr>
      </p:pic>
      <p:pic>
        <p:nvPicPr>
          <p:cNvPr id="39941" name="图片 39940"/>
          <p:cNvPicPr>
            <a:picLocks noChangeAspect="1"/>
          </p:cNvPicPr>
          <p:nvPr/>
        </p:nvPicPr>
        <p:blipFill>
          <a:blip r:embed="rId3"/>
          <a:srcRect/>
          <a:stretch>
            <a:fillRect/>
          </a:stretch>
        </p:blipFill>
        <p:spPr bwMode="auto">
          <a:xfrm>
            <a:off x="4787900" y="2060575"/>
            <a:ext cx="4356100" cy="479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blinds(horizontal)">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9941"/>
                                        </p:tgtEl>
                                        <p:attrNameLst>
                                          <p:attrName>style.visibility</p:attrName>
                                        </p:attrNameLst>
                                      </p:cBhvr>
                                      <p:to>
                                        <p:strVal val="visible"/>
                                      </p:to>
                                    </p:set>
                                    <p:animEffect transition="in" filter="blinds(horizontal)">
                                      <p:cBhvr>
                                        <p:cTn id="12"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文本占位符 33794"/>
          <p:cNvSpPr>
            <a:spLocks noGrp="1"/>
          </p:cNvSpPr>
          <p:nvPr>
            <p:ph type="body" idx="1"/>
          </p:nvPr>
        </p:nvSpPr>
        <p:spPr/>
        <p:txBody>
          <a:bodyPr/>
          <a:lstStyle/>
          <a:p>
            <a:pPr eaLnBrk="1" hangingPunct="1"/>
            <a:r>
              <a:rPr lang="en-US" altLang="zh-CN" sz="2400" smtClean="0">
                <a:ea typeface="宋体" charset="-122"/>
              </a:rPr>
              <a:t>When the LCT concept is accepted by the university leaders and common teachers, the teachers in LNU are more active and enthusiastic in teaching, which has a great impact on our teaching. </a:t>
            </a:r>
          </a:p>
        </p:txBody>
      </p:sp>
      <p:sp>
        <p:nvSpPr>
          <p:cNvPr id="33796" name="Rectangle 2"/>
          <p:cNvSpPr/>
          <p:nvPr/>
        </p:nvSpPr>
        <p:spPr>
          <a:xfrm>
            <a:off x="539750" y="476250"/>
            <a:ext cx="8229600" cy="927100"/>
          </a:xfrm>
          <a:prstGeom prst="rect">
            <a:avLst/>
          </a:prstGeom>
          <a:noFill/>
          <a:ln w="9525">
            <a:noFill/>
          </a:ln>
          <a:effectLst>
            <a:outerShdw dist="35921" dir="2699999" algn="ctr" rotWithShape="0">
              <a:srgbClr val="FFFFFF"/>
            </a:outerShdw>
          </a:effectLst>
        </p:spPr>
        <p:txBody>
          <a:bodyPr anchor="ctr"/>
          <a:lstStyle>
            <a:lvl1pPr algn="l" rtl="0" fontAlgn="base">
              <a:spcBef>
                <a:spcPct val="0"/>
              </a:spcBef>
              <a:spcAft>
                <a:spcPct val="0"/>
              </a:spcAft>
              <a:defRPr sz="4400" b="1">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stStyle>
          <a:p>
            <a:pPr algn="ctr">
              <a:defRPr/>
            </a:pPr>
            <a:r>
              <a:rPr lang="en-US" altLang="zh-CN" sz="4000">
                <a:ea typeface="좋은 귀염둥이빼로" pitchFamily="18" charset="-127"/>
              </a:rPr>
              <a:t>Influences</a:t>
            </a:r>
            <a:endParaRPr lang="en-US" altLang="ko-KR" sz="4000">
              <a:ea typeface="좋은 귀염둥이빼로"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3">
                                            <p:txEl>
                                              <p:pRg st="0" end="0"/>
                                            </p:txEl>
                                          </p:spTgt>
                                        </p:tgtEl>
                                        <p:attrNameLst>
                                          <p:attrName>style.visibility</p:attrName>
                                        </p:attrNameLst>
                                      </p:cBhvr>
                                      <p:to>
                                        <p:strVal val="visible"/>
                                      </p:to>
                                    </p:set>
                                    <p:animEffect transition="in" filter="blinds(horizontal)">
                                      <p:cBhvr>
                                        <p:cTn id="7" dur="500"/>
                                        <p:tgtEl>
                                          <p:spTgt spid="389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2"/>
          <p:cNvGrpSpPr>
            <a:grpSpLocks/>
          </p:cNvGrpSpPr>
          <p:nvPr/>
        </p:nvGrpSpPr>
        <p:grpSpPr bwMode="auto">
          <a:xfrm>
            <a:off x="1042988" y="2781300"/>
            <a:ext cx="7415212" cy="3455988"/>
            <a:chOff x="522" y="1298"/>
            <a:chExt cx="4671" cy="2177"/>
          </a:xfrm>
        </p:grpSpPr>
        <p:sp>
          <p:nvSpPr>
            <p:cNvPr id="99331" name="Rectangle 3"/>
            <p:cNvSpPr>
              <a:spLocks noChangeArrowheads="1"/>
            </p:cNvSpPr>
            <p:nvPr/>
          </p:nvSpPr>
          <p:spPr bwMode="gray">
            <a:xfrm>
              <a:off x="2311" y="1298"/>
              <a:ext cx="97" cy="2177"/>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ext uri="{AF507438-7753-43E0-B8FC-AC1667EBCBE1}"/>
            </a:extLst>
          </p:spPr>
          <p:txBody>
            <a:bodyPr wrap="none" anchor="ctr"/>
            <a:lstStyle/>
            <a:p>
              <a:pPr eaLnBrk="0" hangingPunct="0">
                <a:defRPr/>
              </a:pPr>
              <a:endParaRPr lang="zh-CN" altLang="en-US">
                <a:latin typeface="HY얕은샘물M" pitchFamily="18" charset="-127"/>
                <a:ea typeface="HY얕은샘물M" pitchFamily="18" charset="-127"/>
              </a:endParaRPr>
            </a:p>
          </p:txBody>
        </p:sp>
        <p:sp>
          <p:nvSpPr>
            <p:cNvPr id="99332" name="Rectangle 4"/>
            <p:cNvSpPr>
              <a:spLocks noChangeArrowheads="1"/>
            </p:cNvSpPr>
            <p:nvPr/>
          </p:nvSpPr>
          <p:spPr bwMode="gray">
            <a:xfrm>
              <a:off x="715" y="1298"/>
              <a:ext cx="97" cy="2177"/>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ext uri="{AF507438-7753-43E0-B8FC-AC1667EBCBE1}"/>
            </a:extLst>
          </p:spPr>
          <p:txBody>
            <a:bodyPr wrap="none" anchor="ctr"/>
            <a:lstStyle/>
            <a:p>
              <a:pPr eaLnBrk="0" hangingPunct="0">
                <a:defRPr/>
              </a:pPr>
              <a:endParaRPr lang="zh-CN" altLang="en-US">
                <a:latin typeface="HY얕은샘물M" pitchFamily="18" charset="-127"/>
                <a:ea typeface="HY얕은샘물M" pitchFamily="18" charset="-127"/>
              </a:endParaRPr>
            </a:p>
          </p:txBody>
        </p:sp>
        <p:sp>
          <p:nvSpPr>
            <p:cNvPr id="99333" name="AutoShape 5"/>
            <p:cNvSpPr>
              <a:spLocks noChangeArrowheads="1"/>
            </p:cNvSpPr>
            <p:nvPr/>
          </p:nvSpPr>
          <p:spPr bwMode="gray">
            <a:xfrm>
              <a:off x="522" y="1480"/>
              <a:ext cx="2086" cy="1814"/>
            </a:xfrm>
            <a:prstGeom prst="roundRect">
              <a:avLst>
                <a:gd name="adj" fmla="val 757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a:noFill/>
            </a:ln>
            <a:effectLst/>
            <a:extLst>
              <a:ext uri="{91240B29-F687-4F45-9708-019B960494DF}"/>
              <a:ext uri="{AF507438-7753-43E0-B8FC-AC1667EBCBE1}"/>
            </a:extLst>
          </p:spPr>
          <p:txBody>
            <a:bodyPr lIns="270000" anchor="ctr"/>
            <a:lstStyle/>
            <a:p>
              <a:pPr eaLnBrk="0" hangingPunct="0">
                <a:spcBef>
                  <a:spcPct val="20000"/>
                </a:spcBef>
                <a:defRPr/>
              </a:pPr>
              <a:r>
                <a:rPr lang="en-US" altLang="zh-CN" sz="2400" b="1">
                  <a:solidFill>
                    <a:srgbClr val="FFFFFF"/>
                  </a:solidFill>
                  <a:latin typeface="Arial" charset="0"/>
                  <a:ea typeface="HY얕은샘물M" pitchFamily="18" charset="-127"/>
                </a:rPr>
                <a:t>Seminars on the Application of LCT</a:t>
              </a:r>
              <a:r>
                <a:rPr lang="en-US" altLang="zh-CN">
                  <a:latin typeface="HY얕은샘물M" pitchFamily="18" charset="-127"/>
                  <a:ea typeface="HY얕은샘물M" pitchFamily="18" charset="-127"/>
                </a:rPr>
                <a:t> </a:t>
              </a:r>
            </a:p>
            <a:p>
              <a:pPr eaLnBrk="0" hangingPunct="0">
                <a:defRPr/>
              </a:pPr>
              <a:endParaRPr lang="ko-KR" altLang="en-US" sz="2800">
                <a:solidFill>
                  <a:srgbClr val="FFFFFF"/>
                </a:solidFill>
                <a:effectLst>
                  <a:outerShdw blurRad="38100" dist="38100" dir="2700000" algn="tl">
                    <a:srgbClr val="000000"/>
                  </a:outerShdw>
                </a:effectLst>
                <a:latin typeface="좋은 귀염둥이빼로" pitchFamily="18" charset="-127"/>
                <a:ea typeface="좋은 귀염둥이빼로" pitchFamily="18" charset="-127"/>
              </a:endParaRPr>
            </a:p>
            <a:p>
              <a:pPr algn="ctr" eaLnBrk="0" hangingPunct="0">
                <a:buFont typeface="Wingdings" pitchFamily="2" charset="2"/>
                <a:buNone/>
                <a:defRPr/>
              </a:pPr>
              <a:endParaRPr lang="ko-KR" altLang="en-US" sz="2800">
                <a:effectLst>
                  <a:outerShdw blurRad="38100" dist="38100" dir="2700000" algn="tl">
                    <a:srgbClr val="FFFFFF"/>
                  </a:outerShdw>
                </a:effectLst>
                <a:latin typeface="좋은 귀염둥이빼로" pitchFamily="18" charset="-127"/>
                <a:ea typeface="좋은 귀염둥이빼로" pitchFamily="18" charset="-127"/>
              </a:endParaRPr>
            </a:p>
          </p:txBody>
        </p:sp>
        <p:sp>
          <p:nvSpPr>
            <p:cNvPr id="99337" name="Rectangle 9"/>
            <p:cNvSpPr>
              <a:spLocks noChangeArrowheads="1"/>
            </p:cNvSpPr>
            <p:nvPr/>
          </p:nvSpPr>
          <p:spPr bwMode="gray">
            <a:xfrm>
              <a:off x="3254" y="1298"/>
              <a:ext cx="97" cy="2177"/>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ext uri="{AF507438-7753-43E0-B8FC-AC1667EBCBE1}"/>
            </a:extLst>
          </p:spPr>
          <p:txBody>
            <a:bodyPr wrap="none" anchor="ctr"/>
            <a:lstStyle/>
            <a:p>
              <a:pPr algn="ctr">
                <a:defRPr/>
              </a:pPr>
              <a:endParaRPr lang="ko-KR" altLang="en-US" sz="1800">
                <a:latin typeface="좋은 귀염둥이빼로" pitchFamily="18" charset="-127"/>
                <a:ea typeface="좋은 귀염둥이빼로" pitchFamily="18" charset="-127"/>
              </a:endParaRPr>
            </a:p>
          </p:txBody>
        </p:sp>
        <p:sp>
          <p:nvSpPr>
            <p:cNvPr id="99338" name="Rectangle 10"/>
            <p:cNvSpPr>
              <a:spLocks noChangeArrowheads="1"/>
            </p:cNvSpPr>
            <p:nvPr/>
          </p:nvSpPr>
          <p:spPr bwMode="gray">
            <a:xfrm>
              <a:off x="4890" y="1298"/>
              <a:ext cx="96" cy="2177"/>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ext uri="{AF507438-7753-43E0-B8FC-AC1667EBCBE1}"/>
            </a:extLst>
          </p:spPr>
          <p:txBody>
            <a:bodyPr wrap="none" anchor="ctr"/>
            <a:lstStyle/>
            <a:p>
              <a:pPr eaLnBrk="0" hangingPunct="0">
                <a:defRPr/>
              </a:pPr>
              <a:endParaRPr lang="zh-CN" altLang="en-US">
                <a:latin typeface="HY얕은샘물M" pitchFamily="18" charset="-127"/>
                <a:ea typeface="HY얕은샘물M" pitchFamily="18" charset="-127"/>
              </a:endParaRPr>
            </a:p>
          </p:txBody>
        </p:sp>
        <p:sp>
          <p:nvSpPr>
            <p:cNvPr id="99339" name="AutoShape 11">
              <a:hlinkClick r:id="rId2" action="ppaction://hlinksldjump"/>
            </p:cNvPr>
            <p:cNvSpPr>
              <a:spLocks noChangeArrowheads="1"/>
            </p:cNvSpPr>
            <p:nvPr/>
          </p:nvSpPr>
          <p:spPr bwMode="gray">
            <a:xfrm>
              <a:off x="3061" y="1480"/>
              <a:ext cx="2132" cy="1814"/>
            </a:xfrm>
            <a:prstGeom prst="roundRect">
              <a:avLst>
                <a:gd name="adj" fmla="val 7574"/>
              </a:avLst>
            </a:prstGeom>
            <a:gradFill rotWithShape="1">
              <a:gsLst>
                <a:gs pos="0">
                  <a:schemeClr val="hlink">
                    <a:gamma/>
                    <a:shade val="69804"/>
                    <a:invGamma/>
                  </a:schemeClr>
                </a:gs>
                <a:gs pos="50000">
                  <a:schemeClr val="hlink"/>
                </a:gs>
                <a:gs pos="100000">
                  <a:schemeClr val="hlink">
                    <a:gamma/>
                    <a:shade val="69804"/>
                    <a:invGamma/>
                  </a:schemeClr>
                </a:gs>
              </a:gsLst>
              <a:lin ang="5400000" scaled="1"/>
            </a:gradFill>
            <a:ln>
              <a:noFill/>
            </a:ln>
            <a:effectLst/>
            <a:extLst>
              <a:ext uri="{91240B29-F687-4F45-9708-019B960494DF}"/>
              <a:ext uri="{AF507438-7753-43E0-B8FC-AC1667EBCBE1}"/>
            </a:extLst>
          </p:spPr>
          <p:txBody>
            <a:bodyPr lIns="270000" anchor="ctr"/>
            <a:lstStyle/>
            <a:p>
              <a:pPr eaLnBrk="0" hangingPunct="0">
                <a:buFont typeface="Wingdings" panose="05000000000000000000" pitchFamily="2" charset="2"/>
                <a:buNone/>
                <a:defRPr/>
              </a:pPr>
              <a:endParaRPr lang="en-US" altLang="ko-KR" sz="2800">
                <a:effectLst>
                  <a:outerShdw blurRad="38100" dist="38100" dir="2700000" algn="tl">
                    <a:srgbClr val="FFFFFF"/>
                  </a:outerShdw>
                </a:effectLst>
                <a:latin typeface="좋은 귀염둥이빼로" pitchFamily="18" charset="-127"/>
                <a:ea typeface="좋은 귀염둥이빼로" pitchFamily="18" charset="-127"/>
              </a:endParaRPr>
            </a:p>
          </p:txBody>
        </p:sp>
      </p:grpSp>
      <p:sp>
        <p:nvSpPr>
          <p:cNvPr id="39938" name="Oval 15"/>
          <p:cNvSpPr>
            <a:spLocks noChangeArrowheads="1"/>
          </p:cNvSpPr>
          <p:nvPr/>
        </p:nvSpPr>
        <p:spPr bwMode="auto">
          <a:xfrm flipV="1">
            <a:off x="1044575" y="1973263"/>
            <a:ext cx="792163" cy="879475"/>
          </a:xfrm>
          <a:prstGeom prst="ellipse">
            <a:avLst/>
          </a:prstGeom>
          <a:solidFill>
            <a:schemeClr val="accent1">
              <a:alpha val="50195"/>
            </a:schemeClr>
          </a:solidFill>
          <a:ln w="9525">
            <a:noFill/>
            <a:round/>
            <a:headEnd/>
            <a:tailEnd/>
          </a:ln>
        </p:spPr>
        <p:txBody>
          <a:bodyPr wrap="none" anchor="ctr"/>
          <a:lstStyle/>
          <a:p>
            <a:pPr eaLnBrk="0" hangingPunct="0"/>
            <a:endParaRPr lang="zh-CN" altLang="en-US">
              <a:ea typeface="HY얕은샘물M"/>
              <a:cs typeface="HY얕은샘물M"/>
            </a:endParaRPr>
          </a:p>
        </p:txBody>
      </p:sp>
      <p:sp>
        <p:nvSpPr>
          <p:cNvPr id="9220" name="Rectangle 16"/>
          <p:cNvSpPr/>
          <p:nvPr/>
        </p:nvSpPr>
        <p:spPr>
          <a:xfrm>
            <a:off x="714375" y="2133600"/>
            <a:ext cx="1409700" cy="519113"/>
          </a:xfrm>
          <a:prstGeom prst="rect">
            <a:avLst/>
          </a:prstGeom>
          <a:noFill/>
          <a:ln w="9525">
            <a:noFill/>
          </a:ln>
          <a:effectLst>
            <a:outerShdw dist="17961" dir="2699999" algn="ctr" rotWithShape="0">
              <a:schemeClr val="tx1"/>
            </a:outerShdw>
          </a:effectLst>
        </p:spPr>
        <p:txBody>
          <a:bodyPr>
            <a:spAutoFit/>
          </a:bodyPr>
          <a:lstStyle/>
          <a:p>
            <a:pPr algn="ctr">
              <a:defRPr/>
            </a:pPr>
            <a:endParaRPr lang="ko-KR" altLang="en-US" sz="2800" b="1" dirty="0">
              <a:solidFill>
                <a:schemeClr val="tx2"/>
              </a:solidFill>
              <a:latin typeface="Arial" panose="020B0604020202020204" pitchFamily="34" charset="0"/>
              <a:ea typeface="좋은 귀염둥이빼로" pitchFamily="18" charset="-127"/>
            </a:endParaRPr>
          </a:p>
        </p:txBody>
      </p:sp>
      <p:sp>
        <p:nvSpPr>
          <p:cNvPr id="39940" name="Oval 18"/>
          <p:cNvSpPr>
            <a:spLocks noChangeArrowheads="1"/>
          </p:cNvSpPr>
          <p:nvPr/>
        </p:nvSpPr>
        <p:spPr bwMode="auto">
          <a:xfrm flipV="1">
            <a:off x="5076825" y="1989138"/>
            <a:ext cx="792163" cy="863600"/>
          </a:xfrm>
          <a:prstGeom prst="ellipse">
            <a:avLst/>
          </a:prstGeom>
          <a:solidFill>
            <a:schemeClr val="hlink">
              <a:alpha val="50195"/>
            </a:schemeClr>
          </a:solidFill>
          <a:ln w="9525">
            <a:noFill/>
            <a:round/>
            <a:headEnd/>
            <a:tailEnd/>
          </a:ln>
        </p:spPr>
        <p:txBody>
          <a:bodyPr wrap="none" anchor="ctr"/>
          <a:lstStyle/>
          <a:p>
            <a:pPr eaLnBrk="0" hangingPunct="0"/>
            <a:endParaRPr lang="zh-CN" altLang="en-US">
              <a:ea typeface="HY얕은샘물M"/>
              <a:cs typeface="HY얕은샘물M"/>
            </a:endParaRPr>
          </a:p>
        </p:txBody>
      </p:sp>
      <p:sp>
        <p:nvSpPr>
          <p:cNvPr id="9222" name="Rectangle 19"/>
          <p:cNvSpPr/>
          <p:nvPr/>
        </p:nvSpPr>
        <p:spPr>
          <a:xfrm>
            <a:off x="4787900" y="2133600"/>
            <a:ext cx="1335088" cy="519113"/>
          </a:xfrm>
          <a:prstGeom prst="rect">
            <a:avLst/>
          </a:prstGeom>
          <a:noFill/>
          <a:ln w="9525">
            <a:noFill/>
          </a:ln>
          <a:effectLst>
            <a:outerShdw dist="17961" dir="2699999" algn="ctr" rotWithShape="0">
              <a:schemeClr val="tx1"/>
            </a:outerShdw>
          </a:effectLst>
        </p:spPr>
        <p:txBody>
          <a:bodyPr>
            <a:spAutoFit/>
          </a:bodyPr>
          <a:lstStyle/>
          <a:p>
            <a:pPr algn="ctr">
              <a:defRPr/>
            </a:pPr>
            <a:endParaRPr lang="ko-KR" altLang="en-US" sz="2800" b="1" dirty="0">
              <a:solidFill>
                <a:schemeClr val="tx2"/>
              </a:solidFill>
              <a:latin typeface="Arial" panose="020B0604020202020204" pitchFamily="34" charset="0"/>
              <a:ea typeface="좋은 귀염둥이빼로" pitchFamily="18" charset="-127"/>
            </a:endParaRPr>
          </a:p>
        </p:txBody>
      </p:sp>
      <p:sp>
        <p:nvSpPr>
          <p:cNvPr id="9223" name="Rectangle 20"/>
          <p:cNvSpPr/>
          <p:nvPr/>
        </p:nvSpPr>
        <p:spPr>
          <a:xfrm>
            <a:off x="611188" y="620713"/>
            <a:ext cx="8208962" cy="927100"/>
          </a:xfrm>
          <a:prstGeom prst="rect">
            <a:avLst/>
          </a:prstGeom>
          <a:noFill/>
          <a:ln w="9525">
            <a:noFill/>
          </a:ln>
          <a:effectLst>
            <a:outerShdw dist="35921" dir="2699999" algn="ctr" rotWithShape="0">
              <a:srgbClr val="FFFFFF"/>
            </a:outerShdw>
          </a:effectLst>
        </p:spPr>
        <p:txBody>
          <a:bodyPr anchor="ctr"/>
          <a:lstStyle/>
          <a:p>
            <a:pPr>
              <a:defRPr/>
            </a:pPr>
            <a:endParaRPr lang="en-US" altLang="ko-KR" sz="5400" b="1">
              <a:solidFill>
                <a:schemeClr val="tx2"/>
              </a:solidFill>
              <a:latin typeface="좋은 귀염둥이빼로" pitchFamily="18" charset="-127"/>
              <a:ea typeface="좋은 귀염둥이빼로" pitchFamily="18" charset="-127"/>
            </a:endParaRPr>
          </a:p>
        </p:txBody>
      </p:sp>
      <p:sp>
        <p:nvSpPr>
          <p:cNvPr id="39943" name="Oval 26"/>
          <p:cNvSpPr>
            <a:spLocks noChangeArrowheads="1"/>
          </p:cNvSpPr>
          <p:nvPr/>
        </p:nvSpPr>
        <p:spPr bwMode="auto">
          <a:xfrm flipV="1">
            <a:off x="3563938" y="1989138"/>
            <a:ext cx="792162" cy="863600"/>
          </a:xfrm>
          <a:prstGeom prst="ellipse">
            <a:avLst/>
          </a:prstGeom>
          <a:solidFill>
            <a:schemeClr val="hlink">
              <a:alpha val="50195"/>
            </a:schemeClr>
          </a:solidFill>
          <a:ln w="9525">
            <a:noFill/>
            <a:round/>
            <a:headEnd/>
            <a:tailEnd/>
          </a:ln>
        </p:spPr>
        <p:txBody>
          <a:bodyPr wrap="none" anchor="ctr"/>
          <a:lstStyle/>
          <a:p>
            <a:pPr eaLnBrk="0" hangingPunct="0"/>
            <a:endParaRPr lang="zh-CN" altLang="en-US">
              <a:ea typeface="HY얕은샘물M"/>
              <a:cs typeface="HY얕은샘물M"/>
            </a:endParaRPr>
          </a:p>
        </p:txBody>
      </p:sp>
      <p:sp>
        <p:nvSpPr>
          <p:cNvPr id="39944" name="Oval 27"/>
          <p:cNvSpPr>
            <a:spLocks noChangeArrowheads="1"/>
          </p:cNvSpPr>
          <p:nvPr/>
        </p:nvSpPr>
        <p:spPr bwMode="auto">
          <a:xfrm flipV="1">
            <a:off x="7667625" y="1989138"/>
            <a:ext cx="792163" cy="879475"/>
          </a:xfrm>
          <a:prstGeom prst="ellipse">
            <a:avLst/>
          </a:prstGeom>
          <a:solidFill>
            <a:schemeClr val="accent1">
              <a:alpha val="50195"/>
            </a:schemeClr>
          </a:solidFill>
          <a:ln w="9525">
            <a:noFill/>
            <a:round/>
            <a:headEnd/>
            <a:tailEnd/>
          </a:ln>
        </p:spPr>
        <p:txBody>
          <a:bodyPr wrap="none" anchor="ctr"/>
          <a:lstStyle/>
          <a:p>
            <a:pPr eaLnBrk="0" hangingPunct="0"/>
            <a:endParaRPr lang="zh-CN" altLang="en-US">
              <a:ea typeface="HY얕은샘물M"/>
              <a:cs typeface="HY얕은샘물M"/>
            </a:endParaRPr>
          </a:p>
        </p:txBody>
      </p:sp>
      <p:sp>
        <p:nvSpPr>
          <p:cNvPr id="39945" name="文本框 9234"/>
          <p:cNvSpPr txBox="1">
            <a:spLocks noChangeArrowheads="1"/>
          </p:cNvSpPr>
          <p:nvPr/>
        </p:nvSpPr>
        <p:spPr bwMode="auto">
          <a:xfrm>
            <a:off x="5364163" y="3429000"/>
            <a:ext cx="2808287" cy="822325"/>
          </a:xfrm>
          <a:prstGeom prst="rect">
            <a:avLst/>
          </a:prstGeom>
          <a:noFill/>
          <a:ln w="9525">
            <a:noFill/>
            <a:miter lim="800000"/>
            <a:headEnd/>
            <a:tailEnd/>
          </a:ln>
        </p:spPr>
        <p:txBody>
          <a:bodyPr>
            <a:spAutoFit/>
          </a:bodyPr>
          <a:lstStyle/>
          <a:p>
            <a:pPr eaLnBrk="0" hangingPunct="0">
              <a:spcBef>
                <a:spcPct val="50000"/>
              </a:spcBef>
            </a:pPr>
            <a:r>
              <a:rPr lang="en-US" altLang="zh-CN" sz="2400" b="1">
                <a:solidFill>
                  <a:srgbClr val="FFFFFF"/>
                </a:solidFill>
                <a:latin typeface="Arial" charset="0"/>
                <a:ea typeface="HY얕은샘물M"/>
                <a:cs typeface="HY얕은샘물M"/>
              </a:rPr>
              <a:t>Teaching Contests System</a:t>
            </a:r>
            <a:endParaRPr lang="zh-CN" altLang="en-US" sz="2400" b="1">
              <a:solidFill>
                <a:srgbClr val="FFFFFF"/>
              </a:solidFill>
              <a:latin typeface="Arial" charset="0"/>
              <a:ea typeface="HY얕은샘물M"/>
              <a:cs typeface="HY얕은샘물M"/>
            </a:endParaRPr>
          </a:p>
        </p:txBody>
      </p:sp>
      <p:sp>
        <p:nvSpPr>
          <p:cNvPr id="9236" name="Rectangle 2"/>
          <p:cNvSpPr/>
          <p:nvPr/>
        </p:nvSpPr>
        <p:spPr>
          <a:xfrm>
            <a:off x="539750" y="476250"/>
            <a:ext cx="8229600" cy="927100"/>
          </a:xfrm>
          <a:prstGeom prst="rect">
            <a:avLst/>
          </a:prstGeom>
          <a:noFill/>
          <a:ln w="9525">
            <a:noFill/>
          </a:ln>
          <a:effectLst>
            <a:outerShdw dist="35921" dir="2699999" algn="ctr" rotWithShape="0">
              <a:srgbClr val="FFFFFF"/>
            </a:outerShdw>
          </a:effectLst>
        </p:spPr>
        <p:txBody>
          <a:bodyPr anchor="ctr"/>
          <a:lstStyle>
            <a:lvl1pPr algn="l" rtl="0" fontAlgn="base">
              <a:spcBef>
                <a:spcPct val="0"/>
              </a:spcBef>
              <a:spcAft>
                <a:spcPct val="0"/>
              </a:spcAft>
              <a:defRPr sz="4400" b="1">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stStyle>
          <a:p>
            <a:pPr algn="ctr">
              <a:defRPr/>
            </a:pPr>
            <a:r>
              <a:rPr lang="en-US" altLang="zh-CN" sz="4000">
                <a:ea typeface="좋은 귀염둥이빼로" pitchFamily="18" charset="-127"/>
              </a:rPr>
              <a:t>Influences</a:t>
            </a:r>
            <a:endParaRPr lang="en-US" altLang="ko-KR" sz="4000">
              <a:ea typeface="좋은 귀염둥이빼로" pitchFamily="18" charset="-127"/>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34817"/>
          <p:cNvSpPr>
            <a:spLocks noGrp="1"/>
          </p:cNvSpPr>
          <p:nvPr>
            <p:ph type="title"/>
          </p:nvPr>
        </p:nvSpPr>
        <p:spPr>
          <a:xfrm>
            <a:off x="179388" y="620713"/>
            <a:ext cx="8964612" cy="927100"/>
          </a:xfrm>
        </p:spPr>
        <p:txBody>
          <a:bodyPr vert="horz" wrap="square" lIns="91440" tIns="45720" rIns="91440" bIns="45720" numCol="1" anchorCtr="0" compatLnSpc="1">
            <a:prstTxWarp prst="textNoShape">
              <a:avLst/>
            </a:prstTxWarp>
          </a:bodyPr>
          <a:lstStyle/>
          <a:p>
            <a:pPr eaLnBrk="1" hangingPunct="1">
              <a:defRPr/>
            </a:pPr>
            <a:r>
              <a:rPr lang="en-US" altLang="zh-CN" sz="2800" smtClean="0">
                <a:ea typeface="宋体" charset="-122"/>
              </a:rPr>
              <a:t>Seminars on the Application of LCT in class</a:t>
            </a:r>
            <a:endParaRPr lang="zh-CN" altLang="en-US" sz="2800" smtClean="0">
              <a:ea typeface="宋体" charset="-122"/>
            </a:endParaRPr>
          </a:p>
        </p:txBody>
      </p:sp>
      <p:sp>
        <p:nvSpPr>
          <p:cNvPr id="40962" name="文本占位符 34818"/>
          <p:cNvSpPr>
            <a:spLocks noGrp="1"/>
          </p:cNvSpPr>
          <p:nvPr>
            <p:ph type="body" idx="1"/>
          </p:nvPr>
        </p:nvSpPr>
        <p:spPr/>
        <p:txBody>
          <a:bodyPr/>
          <a:lstStyle/>
          <a:p>
            <a:pPr eaLnBrk="1" hangingPunct="1">
              <a:lnSpc>
                <a:spcPct val="90000"/>
              </a:lnSpc>
            </a:pPr>
            <a:r>
              <a:rPr lang="en-US" altLang="zh-CN" sz="2400" smtClean="0">
                <a:ea typeface="宋体" charset="-122"/>
              </a:rPr>
              <a:t>Every semester, there are two seminars on the application of LCT methods. Teachers who apply these teaching methods reflect on the teaching design of the curriculum, the development of classroom activities or tasks, the challenges and difficulties encountered in their teaching. </a:t>
            </a:r>
          </a:p>
          <a:p>
            <a:pPr eaLnBrk="1" hangingPunct="1">
              <a:lnSpc>
                <a:spcPct val="90000"/>
              </a:lnSpc>
            </a:pPr>
            <a:endParaRPr lang="en-US" altLang="zh-CN" sz="2400" smtClean="0">
              <a:ea typeface="宋体" charset="-122"/>
            </a:endParaRPr>
          </a:p>
          <a:p>
            <a:pPr eaLnBrk="1" hangingPunct="1">
              <a:lnSpc>
                <a:spcPct val="90000"/>
              </a:lnSpc>
            </a:pPr>
            <a:r>
              <a:rPr lang="en-US" altLang="zh-CN" sz="2400" smtClean="0">
                <a:ea typeface="宋体" charset="-122"/>
              </a:rPr>
              <a:t>They can learn from each other for some highlights of their classroom. Experts and professors give timely guidance to the problems in authentic teaching, and further help teachers understand how to better organize teaching activities to meet students' needs.</a:t>
            </a:r>
            <a:endParaRPr lang="zh-CN" altLang="en-US" sz="2400" smtClean="0">
              <a:ea typeface="宋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blinds(horizontal)">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962">
                                            <p:txEl>
                                              <p:pRg st="2" end="2"/>
                                            </p:txEl>
                                          </p:spTgt>
                                        </p:tgtEl>
                                        <p:attrNameLst>
                                          <p:attrName>style.visibility</p:attrName>
                                        </p:attrNameLst>
                                      </p:cBhvr>
                                      <p:to>
                                        <p:strVal val="visible"/>
                                      </p:to>
                                    </p:set>
                                    <p:animEffect transition="in" filter="blinds(horizontal)">
                                      <p:cBhvr>
                                        <p:cTn id="12"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3584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pic>
        <p:nvPicPr>
          <p:cNvPr id="35845" name="图片 35844"/>
          <p:cNvPicPr>
            <a:picLocks noChangeAspect="1"/>
          </p:cNvPicPr>
          <p:nvPr/>
        </p:nvPicPr>
        <p:blipFill>
          <a:blip r:embed="rId2"/>
          <a:srcRect/>
          <a:stretch>
            <a:fillRect/>
          </a:stretch>
        </p:blipFill>
        <p:spPr bwMode="auto">
          <a:xfrm>
            <a:off x="0" y="0"/>
            <a:ext cx="4716463" cy="4221163"/>
          </a:xfrm>
          <a:prstGeom prst="rect">
            <a:avLst/>
          </a:prstGeom>
          <a:noFill/>
          <a:ln w="9525">
            <a:noFill/>
            <a:miter lim="800000"/>
            <a:headEnd/>
            <a:tailEnd/>
          </a:ln>
        </p:spPr>
      </p:pic>
      <p:pic>
        <p:nvPicPr>
          <p:cNvPr id="35846" name="图片 35845"/>
          <p:cNvPicPr>
            <a:picLocks noChangeAspect="1"/>
          </p:cNvPicPr>
          <p:nvPr/>
        </p:nvPicPr>
        <p:blipFill>
          <a:blip r:embed="rId3"/>
          <a:srcRect/>
          <a:stretch>
            <a:fillRect/>
          </a:stretch>
        </p:blipFill>
        <p:spPr bwMode="auto">
          <a:xfrm>
            <a:off x="4427538" y="2519363"/>
            <a:ext cx="4716462" cy="4338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blinds(horizontal)">
                                      <p:cBhvr>
                                        <p:cTn id="7" dur="500"/>
                                        <p:tgtEl>
                                          <p:spTgt spid="358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blinds(horizontal)">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36865"/>
          <p:cNvSpPr>
            <a:spLocks noGrp="1"/>
          </p:cNvSpPr>
          <p:nvPr>
            <p:ph type="title"/>
          </p:nvPr>
        </p:nvSpPr>
        <p:spPr>
          <a:xfrm>
            <a:off x="395288" y="620713"/>
            <a:ext cx="8229600" cy="927100"/>
          </a:xfrm>
        </p:spPr>
        <p:txBody>
          <a:bodyPr vert="horz" wrap="square" lIns="91440" tIns="45720" rIns="91440" bIns="45720" numCol="1" anchorCtr="0" compatLnSpc="1">
            <a:prstTxWarp prst="textNoShape">
              <a:avLst/>
            </a:prstTxWarp>
          </a:bodyPr>
          <a:lstStyle/>
          <a:p>
            <a:pPr eaLnBrk="1" hangingPunct="1">
              <a:defRPr/>
            </a:pPr>
            <a:r>
              <a:rPr lang="en-US" altLang="zh-CN" sz="3200" smtClean="0">
                <a:ea typeface="宋体" charset="-122"/>
              </a:rPr>
              <a:t>Teaching Contests System</a:t>
            </a:r>
            <a:endParaRPr lang="zh-CN" altLang="en-US" sz="3200" smtClean="0">
              <a:ea typeface="宋体" charset="-122"/>
            </a:endParaRPr>
          </a:p>
        </p:txBody>
      </p:sp>
      <p:sp>
        <p:nvSpPr>
          <p:cNvPr id="43010" name="文本占位符 36866"/>
          <p:cNvSpPr>
            <a:spLocks noGrp="1"/>
          </p:cNvSpPr>
          <p:nvPr>
            <p:ph type="body" idx="1"/>
          </p:nvPr>
        </p:nvSpPr>
        <p:spPr/>
        <p:txBody>
          <a:bodyPr/>
          <a:lstStyle/>
          <a:p>
            <a:pPr eaLnBrk="1" hangingPunct="1">
              <a:lnSpc>
                <a:spcPct val="90000"/>
              </a:lnSpc>
            </a:pPr>
            <a:r>
              <a:rPr lang="en-US" altLang="zh-CN" sz="2400" smtClean="0">
                <a:ea typeface="宋体" charset="-122"/>
              </a:rPr>
              <a:t>In order to make more teachers understand and apply LCT methods in their class, LNU organizes an Annual Teaching Contest via LCT in two different levels---the school level and university level. </a:t>
            </a:r>
          </a:p>
          <a:p>
            <a:pPr eaLnBrk="1" hangingPunct="1">
              <a:lnSpc>
                <a:spcPct val="90000"/>
              </a:lnSpc>
            </a:pPr>
            <a:endParaRPr lang="en-US" altLang="zh-CN" sz="2400" smtClean="0">
              <a:ea typeface="宋体" charset="-122"/>
            </a:endParaRPr>
          </a:p>
          <a:p>
            <a:pPr eaLnBrk="1" hangingPunct="1">
              <a:lnSpc>
                <a:spcPct val="90000"/>
              </a:lnSpc>
            </a:pPr>
            <a:r>
              <a:rPr lang="en-US" altLang="zh-CN" sz="2400" smtClean="0">
                <a:ea typeface="宋体" charset="-122"/>
              </a:rPr>
              <a:t>More and more teachers take part in contests and more and more teachers have better understanding of LCT. The winners of these contests can participate in provincial and national teaching contests.</a:t>
            </a:r>
            <a:endParaRPr lang="zh-CN" altLang="en-US" sz="2400" smtClean="0">
              <a:ea typeface="宋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blinds(horizontal)">
                                      <p:cBhvr>
                                        <p:cTn id="7" dur="500"/>
                                        <p:tgtEl>
                                          <p:spTgt spid="43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010">
                                            <p:txEl>
                                              <p:pRg st="2" end="2"/>
                                            </p:txEl>
                                          </p:spTgt>
                                        </p:tgtEl>
                                        <p:attrNameLst>
                                          <p:attrName>style.visibility</p:attrName>
                                        </p:attrNameLst>
                                      </p:cBhvr>
                                      <p:to>
                                        <p:strVal val="visible"/>
                                      </p:to>
                                    </p:set>
                                    <p:animEffect transition="in" filter="blinds(horizontal)">
                                      <p:cBhvr>
                                        <p:cTn id="12" dur="500"/>
                                        <p:tgtEl>
                                          <p:spTgt spid="430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38913"/>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44034" name="文本占位符 38914"/>
          <p:cNvSpPr>
            <a:spLocks noGrp="1"/>
          </p:cNvSpPr>
          <p:nvPr>
            <p:ph type="body" idx="1"/>
          </p:nvPr>
        </p:nvSpPr>
        <p:spPr/>
        <p:txBody>
          <a:bodyPr/>
          <a:lstStyle/>
          <a:p>
            <a:pPr eaLnBrk="1" hangingPunct="1"/>
            <a:endParaRPr lang="zh-CN" altLang="en-US" smtClean="0">
              <a:ea typeface="宋体" charset="-122"/>
            </a:endParaRPr>
          </a:p>
        </p:txBody>
      </p:sp>
      <p:pic>
        <p:nvPicPr>
          <p:cNvPr id="38916" name="图片 38915"/>
          <p:cNvPicPr>
            <a:picLocks noChangeAspect="1"/>
          </p:cNvPicPr>
          <p:nvPr/>
        </p:nvPicPr>
        <p:blipFill>
          <a:blip r:embed="rId2"/>
          <a:srcRect/>
          <a:stretch>
            <a:fillRect/>
          </a:stretch>
        </p:blipFill>
        <p:spPr bwMode="auto">
          <a:xfrm>
            <a:off x="0" y="692150"/>
            <a:ext cx="4716463" cy="3084513"/>
          </a:xfrm>
          <a:prstGeom prst="rect">
            <a:avLst/>
          </a:prstGeom>
          <a:noFill/>
          <a:ln w="9525">
            <a:noFill/>
            <a:miter lim="800000"/>
            <a:headEnd/>
            <a:tailEnd/>
          </a:ln>
        </p:spPr>
      </p:pic>
      <p:pic>
        <p:nvPicPr>
          <p:cNvPr id="38917" name="图片 38916"/>
          <p:cNvPicPr>
            <a:picLocks noChangeAspect="1"/>
          </p:cNvPicPr>
          <p:nvPr/>
        </p:nvPicPr>
        <p:blipFill>
          <a:blip r:embed="rId3"/>
          <a:srcRect/>
          <a:stretch>
            <a:fillRect/>
          </a:stretch>
        </p:blipFill>
        <p:spPr bwMode="auto">
          <a:xfrm>
            <a:off x="4716463" y="1412875"/>
            <a:ext cx="4427537" cy="4657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linds(horizontal)">
                                      <p:cBhvr>
                                        <p:cTn id="7" dur="500"/>
                                        <p:tgtEl>
                                          <p:spTgt spid="389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blinds(horizontal)">
                                      <p:cBhvr>
                                        <p:cTn id="12"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文本占位符 40961"/>
          <p:cNvSpPr>
            <a:spLocks noGrp="1"/>
          </p:cNvSpPr>
          <p:nvPr>
            <p:ph type="body" idx="1"/>
          </p:nvPr>
        </p:nvSpPr>
        <p:spPr>
          <a:xfrm>
            <a:off x="323850" y="1557338"/>
            <a:ext cx="8569325" cy="4895850"/>
          </a:xfrm>
        </p:spPr>
        <p:txBody>
          <a:bodyPr/>
          <a:lstStyle/>
          <a:p>
            <a:pPr eaLnBrk="1" hangingPunct="1">
              <a:lnSpc>
                <a:spcPct val="90000"/>
              </a:lnSpc>
            </a:pPr>
            <a:r>
              <a:rPr lang="en-US" altLang="zh-CN" sz="2400" smtClean="0">
                <a:ea typeface="宋体" charset="-122"/>
              </a:rPr>
              <a:t>In fact, there are some challenges in the last conference of the project and we are considering how should we face these challenges and how should we solves them.</a:t>
            </a:r>
          </a:p>
          <a:p>
            <a:pPr eaLnBrk="1" hangingPunct="1">
              <a:lnSpc>
                <a:spcPct val="90000"/>
              </a:lnSpc>
            </a:pPr>
            <a:endParaRPr lang="en-US" altLang="zh-CN" sz="2400" smtClean="0">
              <a:ea typeface="宋体" charset="-122"/>
            </a:endParaRPr>
          </a:p>
          <a:p>
            <a:pPr eaLnBrk="1" hangingPunct="1">
              <a:lnSpc>
                <a:spcPct val="90000"/>
              </a:lnSpc>
            </a:pPr>
            <a:r>
              <a:rPr lang="en-US" altLang="zh-CN" sz="2400" smtClean="0">
                <a:ea typeface="宋体" charset="-122"/>
              </a:rPr>
              <a:t>1. Where to find teaching experts to train teachers using LCT methods after the project ? Where to find funds to support the future training?</a:t>
            </a:r>
          </a:p>
          <a:p>
            <a:pPr eaLnBrk="1" hangingPunct="1">
              <a:lnSpc>
                <a:spcPct val="90000"/>
              </a:lnSpc>
            </a:pPr>
            <a:r>
              <a:rPr lang="en-US" altLang="zh-CN" sz="2400" smtClean="0">
                <a:ea typeface="宋体" charset="-122"/>
              </a:rPr>
              <a:t>2.How to involve more teachers to engage in LCT?</a:t>
            </a:r>
          </a:p>
          <a:p>
            <a:pPr eaLnBrk="1" hangingPunct="1">
              <a:lnSpc>
                <a:spcPct val="90000"/>
              </a:lnSpc>
            </a:pPr>
            <a:r>
              <a:rPr lang="en-US" altLang="zh-CN" sz="2400" smtClean="0">
                <a:ea typeface="宋体" charset="-122"/>
              </a:rPr>
              <a:t>3. Any kind of teaching theory may be criticized. What should we do if some teachers can't see obvious effects in a short time in their class by applying teaching methods of LCT? </a:t>
            </a:r>
          </a:p>
        </p:txBody>
      </p:sp>
      <p:sp>
        <p:nvSpPr>
          <p:cNvPr id="40963" name="Rectangle 2"/>
          <p:cNvSpPr/>
          <p:nvPr/>
        </p:nvSpPr>
        <p:spPr>
          <a:xfrm>
            <a:off x="539750" y="476250"/>
            <a:ext cx="8229600" cy="927100"/>
          </a:xfrm>
          <a:prstGeom prst="rect">
            <a:avLst/>
          </a:prstGeom>
          <a:noFill/>
          <a:ln w="9525">
            <a:noFill/>
          </a:ln>
          <a:effectLst>
            <a:outerShdw dist="35921" dir="2699999" algn="ctr" rotWithShape="0">
              <a:srgbClr val="FFFFFF"/>
            </a:outerShdw>
          </a:effectLst>
        </p:spPr>
        <p:txBody>
          <a:bodyPr anchor="ctr"/>
          <a:lstStyle>
            <a:lvl1pPr algn="l" rtl="0" fontAlgn="base">
              <a:spcBef>
                <a:spcPct val="0"/>
              </a:spcBef>
              <a:spcAft>
                <a:spcPct val="0"/>
              </a:spcAft>
              <a:defRPr sz="4400" b="1">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stStyle>
          <a:p>
            <a:pPr algn="ctr">
              <a:defRPr/>
            </a:pPr>
            <a:r>
              <a:rPr lang="en-US" altLang="zh-CN" sz="4000">
                <a:ea typeface="좋은 귀염둥이빼로" pitchFamily="18" charset="-127"/>
              </a:rPr>
              <a:t>Challenges</a:t>
            </a:r>
            <a:endParaRPr lang="en-US" altLang="ko-KR" sz="4000">
              <a:ea typeface="좋은 귀염둥이빼로"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blinds(horizontal)">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962">
                                            <p:txEl>
                                              <p:pRg st="2" end="2"/>
                                            </p:txEl>
                                          </p:spTgt>
                                        </p:tgtEl>
                                        <p:attrNameLst>
                                          <p:attrName>style.visibility</p:attrName>
                                        </p:attrNameLst>
                                      </p:cBhvr>
                                      <p:to>
                                        <p:strVal val="visible"/>
                                      </p:to>
                                    </p:set>
                                    <p:animEffect transition="in" filter="blinds(horizontal)">
                                      <p:cBhvr>
                                        <p:cTn id="12" dur="500"/>
                                        <p:tgtEl>
                                          <p:spTgt spid="409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962">
                                            <p:txEl>
                                              <p:pRg st="3" end="3"/>
                                            </p:txEl>
                                          </p:spTgt>
                                        </p:tgtEl>
                                        <p:attrNameLst>
                                          <p:attrName>style.visibility</p:attrName>
                                        </p:attrNameLst>
                                      </p:cBhvr>
                                      <p:to>
                                        <p:strVal val="visible"/>
                                      </p:to>
                                    </p:set>
                                    <p:animEffect transition="in" filter="blinds(horizontal)">
                                      <p:cBhvr>
                                        <p:cTn id="17" dur="500"/>
                                        <p:tgtEl>
                                          <p:spTgt spid="409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962">
                                            <p:txEl>
                                              <p:pRg st="4" end="4"/>
                                            </p:txEl>
                                          </p:spTgt>
                                        </p:tgtEl>
                                        <p:attrNameLst>
                                          <p:attrName>style.visibility</p:attrName>
                                        </p:attrNameLst>
                                      </p:cBhvr>
                                      <p:to>
                                        <p:strVal val="visible"/>
                                      </p:to>
                                    </p:set>
                                    <p:animEffect transition="in" filter="blinds(horizontal)">
                                      <p:cBhvr>
                                        <p:cTn id="22" dur="500"/>
                                        <p:tgtEl>
                                          <p:spTgt spid="409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684213" y="765175"/>
            <a:ext cx="8229600" cy="927100"/>
          </a:xfrm>
        </p:spPr>
        <p:txBody>
          <a:bodyPr vert="horz" wrap="square" lIns="91440" tIns="45720" rIns="91440" bIns="45720"/>
          <a:lstStyle/>
          <a:p>
            <a:pPr algn="ctr" eaLnBrk="1" hangingPunct="1">
              <a:defRPr/>
            </a:pPr>
            <a:r>
              <a:rPr lang="en-US" altLang="zh-CN" sz="4000">
                <a:ea typeface="좋은 귀염둥이빼로" pitchFamily="18" charset="-127"/>
              </a:rPr>
              <a:t>Introduction</a:t>
            </a:r>
            <a:endParaRPr lang="en-US" altLang="ko-KR" sz="4000">
              <a:ea typeface="좋은 귀염둥이빼로" pitchFamily="18" charset="-127"/>
            </a:endParaRPr>
          </a:p>
        </p:txBody>
      </p:sp>
      <p:sp>
        <p:nvSpPr>
          <p:cNvPr id="18434" name="Rectangle 11"/>
          <p:cNvSpPr>
            <a:spLocks noGrp="1"/>
          </p:cNvSpPr>
          <p:nvPr>
            <p:ph type="body" sz="half" idx="1"/>
          </p:nvPr>
        </p:nvSpPr>
        <p:spPr>
          <a:xfrm>
            <a:off x="550863" y="1944688"/>
            <a:ext cx="7931150" cy="4176712"/>
          </a:xfrm>
        </p:spPr>
        <p:txBody>
          <a:bodyPr/>
          <a:lstStyle/>
          <a:p>
            <a:pPr eaLnBrk="1" hangingPunct="1">
              <a:lnSpc>
                <a:spcPct val="90000"/>
              </a:lnSpc>
            </a:pPr>
            <a:r>
              <a:rPr lang="en-US" altLang="zh-TW" sz="2000" b="1" smtClean="0">
                <a:ea typeface="PMingLiU" pitchFamily="18" charset="-120"/>
              </a:rPr>
              <a:t>In the era of information explosion, it becomes more important to master the methods of acquiring knowledge than knowledge itself. </a:t>
            </a:r>
            <a:endParaRPr lang="en-US" altLang="zh-CN" sz="2000" b="1" smtClean="0">
              <a:ea typeface="PMingLiU" pitchFamily="18" charset="-120"/>
            </a:endParaRPr>
          </a:p>
          <a:p>
            <a:pPr eaLnBrk="1" hangingPunct="1">
              <a:lnSpc>
                <a:spcPct val="90000"/>
              </a:lnSpc>
            </a:pPr>
            <a:endParaRPr lang="en-US" altLang="zh-TW" sz="2000" b="1" smtClean="0">
              <a:ea typeface="PMingLiU" pitchFamily="18" charset="-120"/>
            </a:endParaRPr>
          </a:p>
          <a:p>
            <a:pPr eaLnBrk="1" hangingPunct="1">
              <a:lnSpc>
                <a:spcPct val="90000"/>
              </a:lnSpc>
            </a:pPr>
            <a:r>
              <a:rPr lang="en-US" altLang="zh-TW" sz="2000" b="1" smtClean="0">
                <a:ea typeface="PMingLiU" pitchFamily="18" charset="-120"/>
              </a:rPr>
              <a:t>How to cultivate students' core literacy in the 21st century has gradually become the most important problem in different countries around the world. </a:t>
            </a:r>
            <a:endParaRPr lang="en-US" altLang="zh-CN" sz="2000" b="1" smtClean="0">
              <a:ea typeface="PMingLiU" pitchFamily="18" charset="-120"/>
            </a:endParaRPr>
          </a:p>
          <a:p>
            <a:pPr eaLnBrk="1" hangingPunct="1">
              <a:lnSpc>
                <a:spcPct val="90000"/>
              </a:lnSpc>
            </a:pPr>
            <a:endParaRPr lang="en-US" altLang="zh-TW" sz="2000" b="1" smtClean="0">
              <a:ea typeface="PMingLiU" pitchFamily="18" charset="-120"/>
            </a:endParaRPr>
          </a:p>
          <a:p>
            <a:pPr eaLnBrk="1" hangingPunct="1">
              <a:lnSpc>
                <a:spcPct val="90000"/>
              </a:lnSpc>
            </a:pPr>
            <a:r>
              <a:rPr lang="en-US" altLang="zh-TW" sz="2000" b="1" smtClean="0">
                <a:ea typeface="PMingLiU" pitchFamily="18" charset="-120"/>
              </a:rPr>
              <a:t>"learner-centred teaching", whose educational idea means to meet the development needs of students and to cultivate the talents for social development has great significance of cultivating innovative talents for higher education nowadays.</a:t>
            </a:r>
          </a:p>
          <a:p>
            <a:pPr eaLnBrk="1" hangingPunct="1">
              <a:lnSpc>
                <a:spcPct val="90000"/>
              </a:lnSpc>
            </a:pPr>
            <a:endParaRPr lang="zh-TW" altLang="en-US" sz="2000" b="1" smtClean="0">
              <a:ea typeface="PMingLiU"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blinds(horizontal)">
                                      <p:cBhvr>
                                        <p:cTn id="7" dur="5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blinds(horizontal)">
                                      <p:cBhvr>
                                        <p:cTn id="12" dur="5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blinds(horizontal)">
                                      <p:cBhvr>
                                        <p:cTn id="17" dur="5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灯片编号占位符 4"/>
          <p:cNvSpPr txBox="1">
            <a:spLocks noGrp="1"/>
          </p:cNvSpPr>
          <p:nvPr/>
        </p:nvSpPr>
        <p:spPr bwMode="auto">
          <a:xfrm>
            <a:off x="6553200" y="6245225"/>
            <a:ext cx="2133600" cy="476250"/>
          </a:xfrm>
          <a:prstGeom prst="rect">
            <a:avLst/>
          </a:prstGeom>
          <a:noFill/>
          <a:ln w="9525">
            <a:noFill/>
            <a:miter lim="800000"/>
            <a:headEnd/>
            <a:tailEnd/>
          </a:ln>
        </p:spPr>
        <p:txBody>
          <a:bodyPr/>
          <a:lstStyle/>
          <a:p>
            <a:pPr algn="r" eaLnBrk="0" hangingPunct="0"/>
            <a:fld id="{020186D0-F643-43D2-AFDA-83492DA3B988}" type="slidenum">
              <a:rPr lang="zh-CN" altLang="en-US" sz="1400">
                <a:latin typeface="微软雅黑" pitchFamily="34" charset="-122"/>
                <a:ea typeface="HY얕은샘물M"/>
                <a:cs typeface="HY얕은샘물M"/>
                <a:sym typeface="微软雅黑" pitchFamily="34" charset="-122"/>
              </a:rPr>
              <a:pPr algn="r" eaLnBrk="0" hangingPunct="0"/>
              <a:t>30</a:t>
            </a:fld>
            <a:endParaRPr lang="en-US" altLang="zh-CN" sz="1400">
              <a:latin typeface="微软雅黑" pitchFamily="34" charset="-122"/>
              <a:sym typeface="微软雅黑" pitchFamily="34" charset="-122"/>
            </a:endParaRPr>
          </a:p>
        </p:txBody>
      </p:sp>
      <p:grpSp>
        <p:nvGrpSpPr>
          <p:cNvPr id="46082" name="Group 2"/>
          <p:cNvGrpSpPr>
            <a:grpSpLocks/>
          </p:cNvGrpSpPr>
          <p:nvPr/>
        </p:nvGrpSpPr>
        <p:grpSpPr bwMode="auto">
          <a:xfrm>
            <a:off x="3175" y="6242050"/>
            <a:ext cx="9137650" cy="615950"/>
            <a:chOff x="0" y="0"/>
            <a:chExt cx="9136881" cy="615950"/>
          </a:xfrm>
        </p:grpSpPr>
        <p:sp>
          <p:nvSpPr>
            <p:cNvPr id="46107" name="矩形 3"/>
            <p:cNvSpPr>
              <a:spLocks noChangeArrowheads="1"/>
            </p:cNvSpPr>
            <p:nvPr/>
          </p:nvSpPr>
          <p:spPr bwMode="auto">
            <a:xfrm rot="10800000" flipH="1" flipV="1">
              <a:off x="0" y="0"/>
              <a:ext cx="1015914" cy="615950"/>
            </a:xfrm>
            <a:prstGeom prst="rect">
              <a:avLst/>
            </a:prstGeom>
            <a:solidFill>
              <a:srgbClr val="FC7608"/>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8" name="矩形 4"/>
            <p:cNvSpPr>
              <a:spLocks noChangeArrowheads="1"/>
            </p:cNvSpPr>
            <p:nvPr/>
          </p:nvSpPr>
          <p:spPr bwMode="auto">
            <a:xfrm rot="10800000" flipH="1" flipV="1">
              <a:off x="1015914" y="0"/>
              <a:ext cx="1015914" cy="615950"/>
            </a:xfrm>
            <a:prstGeom prst="rect">
              <a:avLst/>
            </a:prstGeom>
            <a:solidFill>
              <a:srgbClr val="FF9B05"/>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9" name="矩形 5"/>
            <p:cNvSpPr>
              <a:spLocks noChangeArrowheads="1"/>
            </p:cNvSpPr>
            <p:nvPr/>
          </p:nvSpPr>
          <p:spPr bwMode="auto">
            <a:xfrm rot="10800000" flipH="1" flipV="1">
              <a:off x="2031829" y="0"/>
              <a:ext cx="1015914" cy="615950"/>
            </a:xfrm>
            <a:prstGeom prst="rect">
              <a:avLst/>
            </a:prstGeom>
            <a:solidFill>
              <a:srgbClr val="FFFF0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10" name="矩形 6"/>
            <p:cNvSpPr>
              <a:spLocks noChangeArrowheads="1"/>
            </p:cNvSpPr>
            <p:nvPr/>
          </p:nvSpPr>
          <p:spPr bwMode="auto">
            <a:xfrm rot="10800000" flipH="1" flipV="1">
              <a:off x="3047743" y="0"/>
              <a:ext cx="1015914" cy="615950"/>
            </a:xfrm>
            <a:prstGeom prst="rect">
              <a:avLst/>
            </a:prstGeom>
            <a:solidFill>
              <a:srgbClr val="92D05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11" name="矩形 7"/>
            <p:cNvSpPr>
              <a:spLocks noChangeArrowheads="1"/>
            </p:cNvSpPr>
            <p:nvPr/>
          </p:nvSpPr>
          <p:spPr bwMode="auto">
            <a:xfrm rot="10800000" flipH="1" flipV="1">
              <a:off x="4060483" y="0"/>
              <a:ext cx="1015914" cy="615950"/>
            </a:xfrm>
            <a:prstGeom prst="rect">
              <a:avLst/>
            </a:prstGeom>
            <a:solidFill>
              <a:srgbClr val="00B05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12" name="矩形 8"/>
            <p:cNvSpPr>
              <a:spLocks noChangeArrowheads="1"/>
            </p:cNvSpPr>
            <p:nvPr/>
          </p:nvSpPr>
          <p:spPr bwMode="auto">
            <a:xfrm rot="10800000" flipH="1" flipV="1">
              <a:off x="5073223" y="0"/>
              <a:ext cx="1015914" cy="615950"/>
            </a:xfrm>
            <a:prstGeom prst="rect">
              <a:avLst/>
            </a:prstGeom>
            <a:solidFill>
              <a:srgbClr val="00B0F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13" name="矩形 9"/>
            <p:cNvSpPr>
              <a:spLocks noChangeArrowheads="1"/>
            </p:cNvSpPr>
            <p:nvPr/>
          </p:nvSpPr>
          <p:spPr bwMode="auto">
            <a:xfrm rot="10800000" flipH="1" flipV="1">
              <a:off x="6089138" y="0"/>
              <a:ext cx="1015914" cy="615950"/>
            </a:xfrm>
            <a:prstGeom prst="rect">
              <a:avLst/>
            </a:prstGeom>
            <a:solidFill>
              <a:srgbClr val="0070C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2" name="矩形 10"/>
            <p:cNvSpPr>
              <a:spLocks noChangeArrowheads="1"/>
            </p:cNvSpPr>
            <p:nvPr/>
          </p:nvSpPr>
          <p:spPr bwMode="auto">
            <a:xfrm rot="10800000" flipH="1" flipV="1">
              <a:off x="7105052" y="0"/>
              <a:ext cx="1015914" cy="615950"/>
            </a:xfrm>
            <a:prstGeom prst="rect">
              <a:avLst/>
            </a:prstGeom>
            <a:solidFill>
              <a:srgbClr val="00206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3" name="矩形 11"/>
            <p:cNvSpPr>
              <a:spLocks noChangeArrowheads="1"/>
            </p:cNvSpPr>
            <p:nvPr/>
          </p:nvSpPr>
          <p:spPr bwMode="auto">
            <a:xfrm rot="10800000" flipH="1" flipV="1">
              <a:off x="8120967" y="0"/>
              <a:ext cx="1015914" cy="615950"/>
            </a:xfrm>
            <a:prstGeom prst="rect">
              <a:avLst/>
            </a:prstGeom>
            <a:solidFill>
              <a:srgbClr val="7030A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grpSp>
      <p:grpSp>
        <p:nvGrpSpPr>
          <p:cNvPr id="46083" name="Group 12"/>
          <p:cNvGrpSpPr>
            <a:grpSpLocks/>
          </p:cNvGrpSpPr>
          <p:nvPr/>
        </p:nvGrpSpPr>
        <p:grpSpPr bwMode="auto">
          <a:xfrm>
            <a:off x="3175" y="0"/>
            <a:ext cx="9137650" cy="615950"/>
            <a:chOff x="0" y="0"/>
            <a:chExt cx="9136881" cy="617538"/>
          </a:xfrm>
        </p:grpSpPr>
        <p:sp>
          <p:nvSpPr>
            <p:cNvPr id="46098" name="矩形 13"/>
            <p:cNvSpPr>
              <a:spLocks noChangeArrowheads="1"/>
            </p:cNvSpPr>
            <p:nvPr/>
          </p:nvSpPr>
          <p:spPr bwMode="auto">
            <a:xfrm rot="10800000" flipH="1" flipV="1">
              <a:off x="0" y="1588"/>
              <a:ext cx="1015914" cy="615950"/>
            </a:xfrm>
            <a:prstGeom prst="rect">
              <a:avLst/>
            </a:prstGeom>
            <a:solidFill>
              <a:srgbClr val="FC7608"/>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099" name="矩形 14"/>
            <p:cNvSpPr>
              <a:spLocks noChangeArrowheads="1"/>
            </p:cNvSpPr>
            <p:nvPr/>
          </p:nvSpPr>
          <p:spPr bwMode="auto">
            <a:xfrm rot="10800000" flipH="1" flipV="1">
              <a:off x="1015914" y="1588"/>
              <a:ext cx="1015914" cy="615950"/>
            </a:xfrm>
            <a:prstGeom prst="rect">
              <a:avLst/>
            </a:prstGeom>
            <a:solidFill>
              <a:srgbClr val="FF9B05"/>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0" name="矩形 15"/>
            <p:cNvSpPr>
              <a:spLocks noChangeArrowheads="1"/>
            </p:cNvSpPr>
            <p:nvPr/>
          </p:nvSpPr>
          <p:spPr bwMode="auto">
            <a:xfrm rot="10800000" flipH="1" flipV="1">
              <a:off x="2031829" y="1588"/>
              <a:ext cx="1015914" cy="615950"/>
            </a:xfrm>
            <a:prstGeom prst="rect">
              <a:avLst/>
            </a:prstGeom>
            <a:solidFill>
              <a:srgbClr val="FFFF0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1" name="矩形 16"/>
            <p:cNvSpPr>
              <a:spLocks noChangeArrowheads="1"/>
            </p:cNvSpPr>
            <p:nvPr/>
          </p:nvSpPr>
          <p:spPr bwMode="auto">
            <a:xfrm rot="10800000" flipH="1" flipV="1">
              <a:off x="3047743" y="1588"/>
              <a:ext cx="1015914" cy="615950"/>
            </a:xfrm>
            <a:prstGeom prst="rect">
              <a:avLst/>
            </a:prstGeom>
            <a:solidFill>
              <a:srgbClr val="92D05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2" name="矩形 17"/>
            <p:cNvSpPr>
              <a:spLocks noChangeArrowheads="1"/>
            </p:cNvSpPr>
            <p:nvPr/>
          </p:nvSpPr>
          <p:spPr bwMode="auto">
            <a:xfrm rot="10800000" flipH="1" flipV="1">
              <a:off x="4058896" y="1588"/>
              <a:ext cx="1015914" cy="615950"/>
            </a:xfrm>
            <a:prstGeom prst="rect">
              <a:avLst/>
            </a:prstGeom>
            <a:solidFill>
              <a:srgbClr val="00B05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3" name="矩形 18"/>
            <p:cNvSpPr>
              <a:spLocks noChangeArrowheads="1"/>
            </p:cNvSpPr>
            <p:nvPr/>
          </p:nvSpPr>
          <p:spPr bwMode="auto">
            <a:xfrm rot="10800000" flipH="1" flipV="1">
              <a:off x="5073223" y="0"/>
              <a:ext cx="1015914" cy="615951"/>
            </a:xfrm>
            <a:prstGeom prst="rect">
              <a:avLst/>
            </a:prstGeom>
            <a:solidFill>
              <a:srgbClr val="00B0F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4" name="矩形 19"/>
            <p:cNvSpPr>
              <a:spLocks noChangeArrowheads="1"/>
            </p:cNvSpPr>
            <p:nvPr/>
          </p:nvSpPr>
          <p:spPr bwMode="auto">
            <a:xfrm rot="10800000" flipH="1" flipV="1">
              <a:off x="6089138" y="0"/>
              <a:ext cx="1015914" cy="615951"/>
            </a:xfrm>
            <a:prstGeom prst="rect">
              <a:avLst/>
            </a:prstGeom>
            <a:solidFill>
              <a:srgbClr val="0070C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5" name="矩形 20"/>
            <p:cNvSpPr>
              <a:spLocks noChangeArrowheads="1"/>
            </p:cNvSpPr>
            <p:nvPr/>
          </p:nvSpPr>
          <p:spPr bwMode="auto">
            <a:xfrm rot="10800000" flipH="1" flipV="1">
              <a:off x="7105052" y="0"/>
              <a:ext cx="1015914" cy="615951"/>
            </a:xfrm>
            <a:prstGeom prst="rect">
              <a:avLst/>
            </a:prstGeom>
            <a:solidFill>
              <a:srgbClr val="00206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106" name="矩形 21"/>
            <p:cNvSpPr>
              <a:spLocks noChangeArrowheads="1"/>
            </p:cNvSpPr>
            <p:nvPr/>
          </p:nvSpPr>
          <p:spPr bwMode="auto">
            <a:xfrm rot="10800000" flipH="1" flipV="1">
              <a:off x="8120967" y="0"/>
              <a:ext cx="1015914" cy="615951"/>
            </a:xfrm>
            <a:prstGeom prst="rect">
              <a:avLst/>
            </a:prstGeom>
            <a:solidFill>
              <a:srgbClr val="7030A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grpSp>
      <p:sp>
        <p:nvSpPr>
          <p:cNvPr id="46084" name="矩形 22"/>
          <p:cNvSpPr>
            <a:spLocks noChangeArrowheads="1"/>
          </p:cNvSpPr>
          <p:nvPr/>
        </p:nvSpPr>
        <p:spPr bwMode="auto">
          <a:xfrm flipV="1">
            <a:off x="0" y="620713"/>
            <a:ext cx="9144000" cy="95250"/>
          </a:xfrm>
          <a:prstGeom prst="rect">
            <a:avLst/>
          </a:prstGeom>
          <a:solidFill>
            <a:srgbClr val="7030A0"/>
          </a:solidFill>
          <a:ln w="9525">
            <a:noFill/>
            <a:miter lim="800000"/>
            <a:headEnd/>
            <a:tailEnd/>
          </a:ln>
        </p:spPr>
        <p:txBody>
          <a:bodyPr anchor="ctr"/>
          <a:lstStyle/>
          <a:p>
            <a:pPr algn="ctr" eaLnBrk="0" hangingPunct="0"/>
            <a:endParaRPr lang="zh-CN" altLang="en-US" sz="2800">
              <a:solidFill>
                <a:srgbClr val="7030A0"/>
              </a:solidFill>
              <a:latin typeface="Arial" charset="0"/>
            </a:endParaRPr>
          </a:p>
        </p:txBody>
      </p:sp>
      <p:sp>
        <p:nvSpPr>
          <p:cNvPr id="46085" name="矩形 23"/>
          <p:cNvSpPr>
            <a:spLocks noChangeArrowheads="1"/>
          </p:cNvSpPr>
          <p:nvPr/>
        </p:nvSpPr>
        <p:spPr bwMode="auto">
          <a:xfrm flipV="1">
            <a:off x="-1588" y="6237288"/>
            <a:ext cx="9142413" cy="95250"/>
          </a:xfrm>
          <a:prstGeom prst="rect">
            <a:avLst/>
          </a:prstGeom>
          <a:solidFill>
            <a:srgbClr val="7030A0"/>
          </a:solidFill>
          <a:ln w="9525">
            <a:noFill/>
            <a:miter lim="800000"/>
            <a:headEnd/>
            <a:tailEnd/>
          </a:ln>
        </p:spPr>
        <p:txBody>
          <a:bodyPr anchor="ctr"/>
          <a:lstStyle/>
          <a:p>
            <a:pPr algn="ctr" eaLnBrk="0" hangingPunct="0"/>
            <a:endParaRPr lang="zh-CN" altLang="en-US" sz="2800">
              <a:solidFill>
                <a:srgbClr val="7030A0"/>
              </a:solidFill>
              <a:latin typeface="Arial" charset="0"/>
            </a:endParaRPr>
          </a:p>
        </p:txBody>
      </p:sp>
      <p:grpSp>
        <p:nvGrpSpPr>
          <p:cNvPr id="42009" name="Group 25"/>
          <p:cNvGrpSpPr>
            <a:grpSpLocks/>
          </p:cNvGrpSpPr>
          <p:nvPr/>
        </p:nvGrpSpPr>
        <p:grpSpPr bwMode="auto">
          <a:xfrm>
            <a:off x="4859338" y="3284538"/>
            <a:ext cx="2973387" cy="2360612"/>
            <a:chOff x="-497066" y="0"/>
            <a:chExt cx="2974454" cy="1763692"/>
          </a:xfrm>
        </p:grpSpPr>
        <p:sp>
          <p:nvSpPr>
            <p:cNvPr id="46096" name="TextBox 26"/>
            <p:cNvSpPr>
              <a:spLocks noChangeArrowheads="1"/>
            </p:cNvSpPr>
            <p:nvPr/>
          </p:nvSpPr>
          <p:spPr bwMode="auto">
            <a:xfrm>
              <a:off x="157219" y="693853"/>
              <a:ext cx="2256646" cy="1069839"/>
            </a:xfrm>
            <a:prstGeom prst="rect">
              <a:avLst/>
            </a:prstGeom>
            <a:noFill/>
            <a:ln w="9525">
              <a:noFill/>
              <a:miter lim="800000"/>
              <a:headEnd/>
              <a:tailEnd/>
            </a:ln>
          </p:spPr>
          <p:txBody>
            <a:bodyPr>
              <a:spAutoFit/>
            </a:bodyPr>
            <a:lstStyle/>
            <a:p>
              <a:pPr eaLnBrk="0" hangingPunct="0"/>
              <a:r>
                <a:rPr lang="zh-CN" altLang="en-US" sz="4400" b="1">
                  <a:solidFill>
                    <a:srgbClr val="7030A0"/>
                  </a:solidFill>
                  <a:latin typeface="微软雅黑" pitchFamily="34" charset="-122"/>
                  <a:ea typeface="HY얕은샘물M"/>
                  <a:cs typeface="HY얕은샘물M"/>
                  <a:sym typeface="微软雅黑" pitchFamily="34" charset="-122"/>
                </a:rPr>
                <a:t>您的聆听</a:t>
              </a:r>
              <a:endParaRPr lang="zh-CN" altLang="en-US" sz="2800">
                <a:latin typeface="Arial" charset="0"/>
              </a:endParaRPr>
            </a:p>
          </p:txBody>
        </p:sp>
        <p:sp>
          <p:nvSpPr>
            <p:cNvPr id="46097" name="矩形 28"/>
            <p:cNvSpPr>
              <a:spLocks noChangeArrowheads="1"/>
            </p:cNvSpPr>
            <p:nvPr/>
          </p:nvSpPr>
          <p:spPr bwMode="auto">
            <a:xfrm>
              <a:off x="-497066" y="0"/>
              <a:ext cx="2974454" cy="979697"/>
            </a:xfrm>
            <a:prstGeom prst="rect">
              <a:avLst/>
            </a:prstGeom>
            <a:noFill/>
            <a:ln w="9525">
              <a:noFill/>
              <a:miter lim="800000"/>
              <a:headEnd/>
              <a:tailEnd/>
            </a:ln>
          </p:spPr>
          <p:txBody>
            <a:bodyPr>
              <a:spAutoFit/>
            </a:bodyPr>
            <a:lstStyle/>
            <a:p>
              <a:pPr algn="ctr" eaLnBrk="0" hangingPunct="0"/>
              <a:r>
                <a:rPr lang="en-US" altLang="zh-CN" sz="8000" b="1">
                  <a:solidFill>
                    <a:srgbClr val="7030A0"/>
                  </a:solidFill>
                  <a:latin typeface="微软雅黑" pitchFamily="34" charset="-122"/>
                  <a:ea typeface="HY얕은샘물M"/>
                  <a:cs typeface="HY얕은샘물M"/>
                  <a:sym typeface="微软雅黑" pitchFamily="34" charset="-122"/>
                </a:rPr>
                <a:t>F</a:t>
              </a:r>
              <a:r>
                <a:rPr lang="en-US" altLang="zh-CN" sz="2400" b="1">
                  <a:solidFill>
                    <a:srgbClr val="7030A0"/>
                  </a:solidFill>
                  <a:latin typeface="微软雅黑" pitchFamily="34" charset="-122"/>
                  <a:ea typeface="HY얕은샘물M"/>
                  <a:cs typeface="HY얕은샘물M"/>
                  <a:sym typeface="微软雅黑" pitchFamily="34" charset="-122"/>
                </a:rPr>
                <a:t>OR LISTENING</a:t>
              </a:r>
              <a:endParaRPr lang="en-US" altLang="zh-CN" sz="2800" b="1">
                <a:latin typeface="Arial" charset="0"/>
              </a:endParaRPr>
            </a:p>
          </p:txBody>
        </p:sp>
      </p:grpSp>
      <p:grpSp>
        <p:nvGrpSpPr>
          <p:cNvPr id="46087" name="Group 28"/>
          <p:cNvGrpSpPr>
            <a:grpSpLocks/>
          </p:cNvGrpSpPr>
          <p:nvPr/>
        </p:nvGrpSpPr>
        <p:grpSpPr bwMode="auto">
          <a:xfrm>
            <a:off x="6443663" y="5084763"/>
            <a:ext cx="144462" cy="576262"/>
            <a:chOff x="0" y="0"/>
            <a:chExt cx="144016" cy="576064"/>
          </a:xfrm>
        </p:grpSpPr>
        <p:sp>
          <p:nvSpPr>
            <p:cNvPr id="46094" name="流程图: 合并 29"/>
            <p:cNvSpPr>
              <a:spLocks noChangeArrowheads="1"/>
            </p:cNvSpPr>
            <p:nvPr/>
          </p:nvSpPr>
          <p:spPr bwMode="auto">
            <a:xfrm>
              <a:off x="0" y="0"/>
              <a:ext cx="144016" cy="360040"/>
            </a:xfrm>
            <a:prstGeom prst="flowChartMerge">
              <a:avLst/>
            </a:prstGeom>
            <a:solidFill>
              <a:srgbClr val="7030A0"/>
            </a:solidFill>
            <a:ln w="9525">
              <a:noFill/>
              <a:miter lim="800000"/>
              <a:headEnd/>
              <a:tailEnd/>
            </a:ln>
          </p:spPr>
          <p:txBody>
            <a:bodyPr anchor="ctr"/>
            <a:lstStyle/>
            <a:p>
              <a:pPr algn="ctr" eaLnBrk="0" hangingPunct="0"/>
              <a:endParaRPr lang="zh-CN" altLang="en-US" sz="2800">
                <a:solidFill>
                  <a:srgbClr val="FFFFFF"/>
                </a:solidFill>
                <a:latin typeface="Arial" charset="0"/>
              </a:endParaRPr>
            </a:p>
          </p:txBody>
        </p:sp>
        <p:sp>
          <p:nvSpPr>
            <p:cNvPr id="46095" name="流程图: 联系 32"/>
            <p:cNvSpPr>
              <a:spLocks noChangeArrowheads="1"/>
            </p:cNvSpPr>
            <p:nvPr/>
          </p:nvSpPr>
          <p:spPr bwMode="auto">
            <a:xfrm>
              <a:off x="0" y="432048"/>
              <a:ext cx="144016" cy="144016"/>
            </a:xfrm>
            <a:prstGeom prst="flowChartConnector">
              <a:avLst/>
            </a:prstGeom>
            <a:solidFill>
              <a:srgbClr val="7030A0"/>
            </a:solidFill>
            <a:ln w="9525">
              <a:noFill/>
              <a:round/>
              <a:headEnd/>
              <a:tailEnd/>
            </a:ln>
          </p:spPr>
          <p:txBody>
            <a:bodyPr anchor="ctr"/>
            <a:lstStyle/>
            <a:p>
              <a:pPr algn="ctr" eaLnBrk="0" hangingPunct="0"/>
              <a:endParaRPr lang="zh-CN" altLang="en-US" sz="2800">
                <a:solidFill>
                  <a:srgbClr val="FFFFFF"/>
                </a:solidFill>
                <a:latin typeface="Arial" charset="0"/>
              </a:endParaRPr>
            </a:p>
          </p:txBody>
        </p:sp>
      </p:grpSp>
      <p:grpSp>
        <p:nvGrpSpPr>
          <p:cNvPr id="42015" name="Group 31"/>
          <p:cNvGrpSpPr>
            <a:grpSpLocks/>
          </p:cNvGrpSpPr>
          <p:nvPr/>
        </p:nvGrpSpPr>
        <p:grpSpPr bwMode="auto">
          <a:xfrm>
            <a:off x="1331913" y="2565400"/>
            <a:ext cx="2608262" cy="1338263"/>
            <a:chOff x="-514247" y="0"/>
            <a:chExt cx="2607742" cy="434452"/>
          </a:xfrm>
        </p:grpSpPr>
        <p:sp>
          <p:nvSpPr>
            <p:cNvPr id="46092" name="矩形 25"/>
            <p:cNvSpPr>
              <a:spLocks noChangeArrowheads="1"/>
            </p:cNvSpPr>
            <p:nvPr/>
          </p:nvSpPr>
          <p:spPr bwMode="auto">
            <a:xfrm>
              <a:off x="-514247" y="246344"/>
              <a:ext cx="2607742" cy="188108"/>
            </a:xfrm>
            <a:prstGeom prst="rect">
              <a:avLst/>
            </a:prstGeom>
            <a:noFill/>
            <a:ln w="9525">
              <a:noFill/>
              <a:miter lim="800000"/>
              <a:headEnd/>
              <a:tailEnd/>
            </a:ln>
          </p:spPr>
          <p:txBody>
            <a:bodyPr>
              <a:spAutoFit/>
            </a:bodyPr>
            <a:lstStyle/>
            <a:p>
              <a:pPr algn="ctr" eaLnBrk="0" hangingPunct="0"/>
              <a:r>
                <a:rPr lang="en-US" altLang="zh-CN">
                  <a:sym typeface="微软雅黑" pitchFamily="34" charset="-122"/>
                </a:rPr>
                <a:t>მადლობა</a:t>
              </a:r>
              <a:r>
                <a:rPr lang="zh-CN" altLang="en-US">
                  <a:sym typeface="微软雅黑" pitchFamily="34" charset="-122"/>
                </a:rPr>
                <a:t>！  </a:t>
              </a:r>
            </a:p>
          </p:txBody>
        </p:sp>
        <p:sp>
          <p:nvSpPr>
            <p:cNvPr id="46093" name="矩形 27"/>
            <p:cNvSpPr>
              <a:spLocks noChangeArrowheads="1"/>
            </p:cNvSpPr>
            <p:nvPr/>
          </p:nvSpPr>
          <p:spPr bwMode="auto">
            <a:xfrm>
              <a:off x="-366639" y="0"/>
              <a:ext cx="2390298" cy="227791"/>
            </a:xfrm>
            <a:prstGeom prst="rect">
              <a:avLst/>
            </a:prstGeom>
            <a:noFill/>
            <a:ln w="9525">
              <a:noFill/>
              <a:miter lim="800000"/>
              <a:headEnd/>
              <a:tailEnd/>
            </a:ln>
          </p:spPr>
          <p:txBody>
            <a:bodyPr wrap="none">
              <a:spAutoFit/>
            </a:bodyPr>
            <a:lstStyle/>
            <a:p>
              <a:pPr algn="ctr" eaLnBrk="0" hangingPunct="0"/>
              <a:r>
                <a:rPr lang="en-US" altLang="zh-CN" sz="4000" b="1">
                  <a:solidFill>
                    <a:schemeClr val="tx2"/>
                  </a:solidFill>
                  <a:latin typeface="微软雅黑" pitchFamily="34" charset="-122"/>
                  <a:ea typeface="HY얕은샘물M"/>
                  <a:cs typeface="HY얕은샘물M"/>
                  <a:sym typeface="微软雅黑" pitchFamily="34" charset="-122"/>
                </a:rPr>
                <a:t>THANKS</a:t>
              </a:r>
              <a:endParaRPr lang="en-US" altLang="zh-CN" sz="4000" b="1">
                <a:solidFill>
                  <a:schemeClr val="tx2"/>
                </a:solidFill>
                <a:latin typeface="Arial" charset="0"/>
              </a:endParaRPr>
            </a:p>
          </p:txBody>
        </p:sp>
      </p:grpSp>
      <p:sp>
        <p:nvSpPr>
          <p:cNvPr id="46114" name="Text Box 34"/>
          <p:cNvSpPr txBox="1">
            <a:spLocks noChangeArrowheads="1"/>
          </p:cNvSpPr>
          <p:nvPr/>
        </p:nvSpPr>
        <p:spPr bwMode="auto">
          <a:xfrm>
            <a:off x="5364163" y="2276475"/>
            <a:ext cx="3960812" cy="457200"/>
          </a:xfrm>
          <a:prstGeom prst="rect">
            <a:avLst/>
          </a:prstGeom>
          <a:noFill/>
          <a:ln w="9525">
            <a:noFill/>
            <a:miter lim="800000"/>
            <a:headEnd/>
            <a:tailEnd/>
          </a:ln>
        </p:spPr>
        <p:txBody>
          <a:bodyPr>
            <a:spAutoFit/>
          </a:bodyPr>
          <a:lstStyle/>
          <a:p>
            <a:pPr>
              <a:spcBef>
                <a:spcPct val="50000"/>
              </a:spcBef>
            </a:pPr>
            <a:r>
              <a:rPr lang="en-US" altLang="zh-CN" sz="2400"/>
              <a:t>Agradecimentos</a:t>
            </a:r>
            <a:r>
              <a:rPr lang="zh-CN" altLang="en-US" sz="2400"/>
              <a:t>！ </a:t>
            </a:r>
          </a:p>
        </p:txBody>
      </p:sp>
      <p:sp>
        <p:nvSpPr>
          <p:cNvPr id="46115" name="Text Box 35"/>
          <p:cNvSpPr txBox="1">
            <a:spLocks noChangeArrowheads="1"/>
          </p:cNvSpPr>
          <p:nvPr/>
        </p:nvSpPr>
        <p:spPr bwMode="auto">
          <a:xfrm>
            <a:off x="1258888" y="4221163"/>
            <a:ext cx="2592387" cy="579437"/>
          </a:xfrm>
          <a:prstGeom prst="rect">
            <a:avLst/>
          </a:prstGeom>
          <a:noFill/>
          <a:ln w="9525">
            <a:noFill/>
            <a:miter lim="800000"/>
            <a:headEnd/>
            <a:tailEnd/>
          </a:ln>
        </p:spPr>
        <p:txBody>
          <a:bodyPr>
            <a:spAutoFit/>
          </a:bodyPr>
          <a:lstStyle/>
          <a:p>
            <a:pPr>
              <a:spcBef>
                <a:spcPct val="50000"/>
              </a:spcBef>
            </a:pPr>
            <a:r>
              <a:rPr lang="en-US" altLang="zh-CN"/>
              <a:t>Děkovat</a:t>
            </a:r>
            <a:r>
              <a:rPr lang="zh-CN" altLang="en-US"/>
              <a:t>！ </a:t>
            </a:r>
          </a:p>
        </p:txBody>
      </p:sp>
      <p:sp>
        <p:nvSpPr>
          <p:cNvPr id="46116" name="Text Box 36"/>
          <p:cNvSpPr txBox="1">
            <a:spLocks noChangeArrowheads="1"/>
          </p:cNvSpPr>
          <p:nvPr/>
        </p:nvSpPr>
        <p:spPr bwMode="auto">
          <a:xfrm>
            <a:off x="395288" y="5229225"/>
            <a:ext cx="4464050" cy="579438"/>
          </a:xfrm>
          <a:prstGeom prst="rect">
            <a:avLst/>
          </a:prstGeom>
          <a:noFill/>
          <a:ln w="9525">
            <a:noFill/>
            <a:miter lim="800000"/>
            <a:headEnd/>
            <a:tailEnd/>
          </a:ln>
        </p:spPr>
        <p:txBody>
          <a:bodyPr>
            <a:spAutoFit/>
          </a:bodyPr>
          <a:lstStyle/>
          <a:p>
            <a:pPr>
              <a:spcBef>
                <a:spcPct val="50000"/>
              </a:spcBef>
            </a:pPr>
            <a:r>
              <a:rPr lang="en-US" altLang="zh-CN"/>
              <a:t>благодаря</a:t>
            </a:r>
            <a:r>
              <a:rPr lang="zh-CN" altLang="en-US"/>
              <a:t>！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114"/>
                                        </p:tgtEl>
                                        <p:attrNameLst>
                                          <p:attrName>style.visibility</p:attrName>
                                        </p:attrNameLst>
                                      </p:cBhvr>
                                      <p:to>
                                        <p:strVal val="visible"/>
                                      </p:to>
                                    </p:set>
                                    <p:animEffect transition="in" filter="blinds(horizontal)">
                                      <p:cBhvr>
                                        <p:cTn id="7" dur="500"/>
                                        <p:tgtEl>
                                          <p:spTgt spid="461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2015"/>
                                        </p:tgtEl>
                                        <p:attrNameLst>
                                          <p:attrName>style.visibility</p:attrName>
                                        </p:attrNameLst>
                                      </p:cBhvr>
                                      <p:to>
                                        <p:strVal val="visible"/>
                                      </p:to>
                                    </p:set>
                                    <p:animEffect transition="in" filter="blinds(horizontal)">
                                      <p:cBhvr>
                                        <p:cTn id="12" dur="500"/>
                                        <p:tgtEl>
                                          <p:spTgt spid="420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6115"/>
                                        </p:tgtEl>
                                        <p:attrNameLst>
                                          <p:attrName>style.visibility</p:attrName>
                                        </p:attrNameLst>
                                      </p:cBhvr>
                                      <p:to>
                                        <p:strVal val="visible"/>
                                      </p:to>
                                    </p:set>
                                    <p:animEffect transition="in" filter="blinds(horizontal)">
                                      <p:cBhvr>
                                        <p:cTn id="17" dur="500"/>
                                        <p:tgtEl>
                                          <p:spTgt spid="461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116"/>
                                        </p:tgtEl>
                                        <p:attrNameLst>
                                          <p:attrName>style.visibility</p:attrName>
                                        </p:attrNameLst>
                                      </p:cBhvr>
                                      <p:to>
                                        <p:strVal val="visible"/>
                                      </p:to>
                                    </p:set>
                                    <p:animEffect transition="in" filter="blinds(horizontal)">
                                      <p:cBhvr>
                                        <p:cTn id="22" dur="500"/>
                                        <p:tgtEl>
                                          <p:spTgt spid="461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2009"/>
                                        </p:tgtEl>
                                        <p:attrNameLst>
                                          <p:attrName>style.visibility</p:attrName>
                                        </p:attrNameLst>
                                      </p:cBhvr>
                                      <p:to>
                                        <p:strVal val="visible"/>
                                      </p:to>
                                    </p:set>
                                    <p:animEffect transition="in" filter="blinds(horizontal)">
                                      <p:cBhvr>
                                        <p:cTn id="27" dur="500"/>
                                        <p:tgtEl>
                                          <p:spTgt spid="42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4" grpId="0"/>
      <p:bldP spid="46115" grpId="0"/>
      <p:bldP spid="461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6385"/>
          <p:cNvSpPr>
            <a:spLocks noGrp="1"/>
          </p:cNvSpPr>
          <p:nvPr>
            <p:ph type="title"/>
          </p:nvPr>
        </p:nvSpPr>
        <p:spPr/>
        <p:txBody>
          <a:bodyPr/>
          <a:lstStyle/>
          <a:p>
            <a:pPr algn="ctr" eaLnBrk="1" hangingPunct="1">
              <a:defRPr/>
            </a:pPr>
            <a:r>
              <a:rPr lang="en-US" altLang="zh-CN">
                <a:ea typeface="좋은 귀염둥이빼로" pitchFamily="18" charset="-127"/>
              </a:rPr>
              <a:t>Introduction</a:t>
            </a:r>
            <a:endParaRPr lang="zh-CN" altLang="en-US" dirty="0">
              <a:ea typeface="좋은 귀염둥이빼로" pitchFamily="18" charset="-127"/>
            </a:endParaRPr>
          </a:p>
        </p:txBody>
      </p:sp>
      <p:sp>
        <p:nvSpPr>
          <p:cNvPr id="19458" name="文本占位符 16386"/>
          <p:cNvSpPr>
            <a:spLocks noGrp="1"/>
          </p:cNvSpPr>
          <p:nvPr>
            <p:ph type="body" idx="1"/>
          </p:nvPr>
        </p:nvSpPr>
        <p:spPr/>
        <p:txBody>
          <a:bodyPr/>
          <a:lstStyle/>
          <a:p>
            <a:pPr eaLnBrk="1" hangingPunct="1"/>
            <a:r>
              <a:rPr lang="en-US" altLang="zh-CN" sz="2400" smtClean="0">
                <a:ea typeface="宋体" charset="-122"/>
              </a:rPr>
              <a:t>The idea of promoting LCT as a means of increasing the responsibility and autonomy of learners was well recognized by Chinese government, that’s the reason why the change of paradigm in the higher education systems in China from teacher-centred to student-centred teaching began from 2000.</a:t>
            </a:r>
          </a:p>
          <a:p>
            <a:pPr eaLnBrk="1" hangingPunct="1"/>
            <a:endParaRPr lang="en-US" altLang="zh-CN" sz="2400" smtClean="0">
              <a:ea typeface="宋体" charset="-122"/>
            </a:endParaRPr>
          </a:p>
          <a:p>
            <a:pPr eaLnBrk="1" hangingPunct="1"/>
            <a:r>
              <a:rPr lang="en-US" altLang="zh-CN" sz="2400" smtClean="0">
                <a:ea typeface="宋体" charset="-122"/>
              </a:rPr>
              <a:t>Several key conferences in the Ministry of Education of China should be mentioned because they made great efforts to the spread of LCT.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blinds(horizontal)">
                                      <p:cBhvr>
                                        <p:cTn id="7" dur="500"/>
                                        <p:tgtEl>
                                          <p:spTgt spid="19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58">
                                            <p:txEl>
                                              <p:pRg st="2" end="2"/>
                                            </p:txEl>
                                          </p:spTgt>
                                        </p:tgtEl>
                                        <p:attrNameLst>
                                          <p:attrName>style.visibility</p:attrName>
                                        </p:attrNameLst>
                                      </p:cBhvr>
                                      <p:to>
                                        <p:strVal val="visible"/>
                                      </p:to>
                                    </p:set>
                                    <p:animEffect transition="in" filter="blinds(horizontal)">
                                      <p:cBhvr>
                                        <p:cTn id="12" dur="500"/>
                                        <p:tgtEl>
                                          <p:spTgt spid="19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light_shadow_m"/>
          <p:cNvPicPr>
            <a:picLocks noChangeAspect="1"/>
          </p:cNvPicPr>
          <p:nvPr/>
        </p:nvPicPr>
        <p:blipFill>
          <a:blip r:embed="rId2">
            <a:lum bright="-50000" contrast="-26000"/>
          </a:blip>
          <a:srcRect/>
          <a:stretch>
            <a:fillRect/>
          </a:stretch>
        </p:blipFill>
        <p:spPr bwMode="auto">
          <a:xfrm rot="-3118864">
            <a:off x="1350963" y="3698875"/>
            <a:ext cx="3571875" cy="441325"/>
          </a:xfrm>
          <a:prstGeom prst="rect">
            <a:avLst/>
          </a:prstGeom>
          <a:noFill/>
          <a:ln w="9525">
            <a:noFill/>
            <a:miter lim="800000"/>
            <a:headEnd/>
            <a:tailEnd/>
          </a:ln>
        </p:spPr>
      </p:pic>
      <p:grpSp>
        <p:nvGrpSpPr>
          <p:cNvPr id="20482" name="Group 89"/>
          <p:cNvGrpSpPr>
            <a:grpSpLocks/>
          </p:cNvGrpSpPr>
          <p:nvPr/>
        </p:nvGrpSpPr>
        <p:grpSpPr bwMode="auto">
          <a:xfrm>
            <a:off x="1620838" y="2139950"/>
            <a:ext cx="5913437" cy="2308225"/>
            <a:chOff x="1021" y="1348"/>
            <a:chExt cx="3725" cy="1454"/>
          </a:xfrm>
        </p:grpSpPr>
        <p:sp>
          <p:nvSpPr>
            <p:cNvPr id="20518" name="Freeform 4"/>
            <p:cNvSpPr>
              <a:spLocks/>
            </p:cNvSpPr>
            <p:nvPr/>
          </p:nvSpPr>
          <p:spPr bwMode="auto">
            <a:xfrm>
              <a:off x="1021" y="1398"/>
              <a:ext cx="1321" cy="1393"/>
            </a:xfrm>
            <a:custGeom>
              <a:avLst/>
              <a:gdLst>
                <a:gd name="T0" fmla="*/ 731 w 1335"/>
                <a:gd name="T1" fmla="*/ 80 h 1479"/>
                <a:gd name="T2" fmla="*/ 1159 w 1335"/>
                <a:gd name="T3" fmla="*/ 192 h 1479"/>
                <a:gd name="T4" fmla="*/ 1270 w 1335"/>
                <a:gd name="T5" fmla="*/ 248 h 1479"/>
                <a:gd name="T6" fmla="*/ 807 w 1335"/>
                <a:gd name="T7" fmla="*/ 209 h 1479"/>
                <a:gd name="T8" fmla="*/ 293 w 1335"/>
                <a:gd name="T9" fmla="*/ 1164 h 1479"/>
                <a:gd name="T10" fmla="*/ 0 w 1335"/>
                <a:gd name="T11" fmla="*/ 1026 h 1479"/>
                <a:gd name="T12" fmla="*/ 731 w 1335"/>
                <a:gd name="T13" fmla="*/ 80 h 1479"/>
                <a:gd name="T14" fmla="*/ 0 60000 65536"/>
                <a:gd name="T15" fmla="*/ 0 60000 65536"/>
                <a:gd name="T16" fmla="*/ 0 60000 65536"/>
                <a:gd name="T17" fmla="*/ 0 60000 65536"/>
                <a:gd name="T18" fmla="*/ 0 60000 65536"/>
                <a:gd name="T19" fmla="*/ 0 60000 65536"/>
                <a:gd name="T20" fmla="*/ 0 60000 65536"/>
                <a:gd name="T21" fmla="*/ 0 w 1335"/>
                <a:gd name="T22" fmla="*/ 0 h 1479"/>
                <a:gd name="T23" fmla="*/ 1335 w 1335"/>
                <a:gd name="T24" fmla="*/ 1479 h 14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000000"/>
                </a:gs>
              </a:gsLst>
              <a:lin ang="0" scaled="1"/>
            </a:gradFill>
            <a:ln w="9525">
              <a:noFill/>
              <a:round/>
              <a:headEnd/>
              <a:tailEnd/>
            </a:ln>
          </p:spPr>
          <p:txBody>
            <a:bodyPr/>
            <a:lstStyle/>
            <a:p>
              <a:endParaRPr lang="zh-CN" altLang="en-US"/>
            </a:p>
          </p:txBody>
        </p:sp>
        <p:sp>
          <p:nvSpPr>
            <p:cNvPr id="20519" name="Freeform 5"/>
            <p:cNvSpPr>
              <a:spLocks/>
            </p:cNvSpPr>
            <p:nvPr/>
          </p:nvSpPr>
          <p:spPr bwMode="auto">
            <a:xfrm flipH="1">
              <a:off x="3425" y="1398"/>
              <a:ext cx="1321" cy="1393"/>
            </a:xfrm>
            <a:custGeom>
              <a:avLst/>
              <a:gdLst>
                <a:gd name="T0" fmla="*/ 731 w 1335"/>
                <a:gd name="T1" fmla="*/ 80 h 1479"/>
                <a:gd name="T2" fmla="*/ 1159 w 1335"/>
                <a:gd name="T3" fmla="*/ 192 h 1479"/>
                <a:gd name="T4" fmla="*/ 1270 w 1335"/>
                <a:gd name="T5" fmla="*/ 248 h 1479"/>
                <a:gd name="T6" fmla="*/ 807 w 1335"/>
                <a:gd name="T7" fmla="*/ 209 h 1479"/>
                <a:gd name="T8" fmla="*/ 293 w 1335"/>
                <a:gd name="T9" fmla="*/ 1164 h 1479"/>
                <a:gd name="T10" fmla="*/ 0 w 1335"/>
                <a:gd name="T11" fmla="*/ 1026 h 1479"/>
                <a:gd name="T12" fmla="*/ 731 w 1335"/>
                <a:gd name="T13" fmla="*/ 80 h 1479"/>
                <a:gd name="T14" fmla="*/ 0 60000 65536"/>
                <a:gd name="T15" fmla="*/ 0 60000 65536"/>
                <a:gd name="T16" fmla="*/ 0 60000 65536"/>
                <a:gd name="T17" fmla="*/ 0 60000 65536"/>
                <a:gd name="T18" fmla="*/ 0 60000 65536"/>
                <a:gd name="T19" fmla="*/ 0 60000 65536"/>
                <a:gd name="T20" fmla="*/ 0 60000 65536"/>
                <a:gd name="T21" fmla="*/ 0 w 1335"/>
                <a:gd name="T22" fmla="*/ 0 h 1479"/>
                <a:gd name="T23" fmla="*/ 1335 w 1335"/>
                <a:gd name="T24" fmla="*/ 1479 h 14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000000"/>
                </a:gs>
              </a:gsLst>
              <a:lin ang="0" scaled="1"/>
            </a:gradFill>
            <a:ln w="9525">
              <a:noFill/>
              <a:round/>
              <a:headEnd/>
              <a:tailEnd/>
            </a:ln>
          </p:spPr>
          <p:txBody>
            <a:bodyPr/>
            <a:lstStyle/>
            <a:p>
              <a:endParaRPr lang="zh-CN" altLang="en-US"/>
            </a:p>
          </p:txBody>
        </p:sp>
        <p:sp>
          <p:nvSpPr>
            <p:cNvPr id="20520" name="Freeform 7"/>
            <p:cNvSpPr>
              <a:spLocks/>
            </p:cNvSpPr>
            <p:nvPr/>
          </p:nvSpPr>
          <p:spPr bwMode="auto">
            <a:xfrm>
              <a:off x="2744" y="1348"/>
              <a:ext cx="394" cy="1454"/>
            </a:xfrm>
            <a:custGeom>
              <a:avLst/>
              <a:gdLst>
                <a:gd name="T0" fmla="*/ 221 w 398"/>
                <a:gd name="T1" fmla="*/ 252 h 1542"/>
                <a:gd name="T2" fmla="*/ 76 w 398"/>
                <a:gd name="T3" fmla="*/ 190 h 1542"/>
                <a:gd name="T4" fmla="*/ 10 w 398"/>
                <a:gd name="T5" fmla="*/ 1219 h 1542"/>
                <a:gd name="T6" fmla="*/ 346 w 398"/>
                <a:gd name="T7" fmla="*/ 1206 h 1542"/>
                <a:gd name="T8" fmla="*/ 221 w 398"/>
                <a:gd name="T9" fmla="*/ 252 h 1542"/>
                <a:gd name="T10" fmla="*/ 0 60000 65536"/>
                <a:gd name="T11" fmla="*/ 0 60000 65536"/>
                <a:gd name="T12" fmla="*/ 0 60000 65536"/>
                <a:gd name="T13" fmla="*/ 0 60000 65536"/>
                <a:gd name="T14" fmla="*/ 0 60000 65536"/>
                <a:gd name="T15" fmla="*/ 0 w 398"/>
                <a:gd name="T16" fmla="*/ 0 h 1542"/>
                <a:gd name="T17" fmla="*/ 398 w 398"/>
                <a:gd name="T18" fmla="*/ 1542 h 1542"/>
              </a:gdLst>
              <a:ahLst/>
              <a:cxnLst>
                <a:cxn ang="T10">
                  <a:pos x="T0" y="T1"/>
                </a:cxn>
                <a:cxn ang="T11">
                  <a:pos x="T2" y="T3"/>
                </a:cxn>
                <a:cxn ang="T12">
                  <a:pos x="T4" y="T5"/>
                </a:cxn>
                <a:cxn ang="T13">
                  <a:pos x="T6" y="T7"/>
                </a:cxn>
                <a:cxn ang="T14">
                  <a:pos x="T8" y="T9"/>
                </a:cxn>
              </a:cxnLst>
              <a:rect l="T15" t="T16" r="T17" b="T18"/>
              <a:pathLst>
                <a:path w="398" h="1542">
                  <a:moveTo>
                    <a:pt x="229" y="318"/>
                  </a:moveTo>
                  <a:cubicBezTo>
                    <a:pt x="169" y="114"/>
                    <a:pt x="110" y="0"/>
                    <a:pt x="80" y="240"/>
                  </a:cubicBezTo>
                  <a:cubicBezTo>
                    <a:pt x="50" y="480"/>
                    <a:pt x="0" y="1379"/>
                    <a:pt x="10" y="1542"/>
                  </a:cubicBezTo>
                  <a:lnTo>
                    <a:pt x="362" y="1525"/>
                  </a:lnTo>
                  <a:cubicBezTo>
                    <a:pt x="398" y="1321"/>
                    <a:pt x="289" y="522"/>
                    <a:pt x="229" y="318"/>
                  </a:cubicBezTo>
                  <a:close/>
                </a:path>
              </a:pathLst>
            </a:custGeom>
            <a:gradFill rotWithShape="1">
              <a:gsLst>
                <a:gs pos="0">
                  <a:srgbClr val="B2B2B2"/>
                </a:gs>
                <a:gs pos="100000">
                  <a:srgbClr val="000000"/>
                </a:gs>
              </a:gsLst>
              <a:lin ang="0" scaled="1"/>
            </a:gradFill>
            <a:ln w="9525">
              <a:noFill/>
              <a:round/>
              <a:headEnd/>
              <a:tailEnd/>
            </a:ln>
          </p:spPr>
          <p:txBody>
            <a:bodyPr/>
            <a:lstStyle/>
            <a:p>
              <a:endParaRPr lang="zh-CN" altLang="en-US"/>
            </a:p>
          </p:txBody>
        </p:sp>
      </p:grpSp>
      <p:grpSp>
        <p:nvGrpSpPr>
          <p:cNvPr id="20483" name="Group 64"/>
          <p:cNvGrpSpPr>
            <a:grpSpLocks/>
          </p:cNvGrpSpPr>
          <p:nvPr/>
        </p:nvGrpSpPr>
        <p:grpSpPr bwMode="auto">
          <a:xfrm>
            <a:off x="2411413" y="1125538"/>
            <a:ext cx="4267200" cy="1093787"/>
            <a:chOff x="1440" y="924"/>
            <a:chExt cx="2688" cy="389"/>
          </a:xfrm>
        </p:grpSpPr>
        <p:grpSp>
          <p:nvGrpSpPr>
            <p:cNvPr id="20514" name="Group 65"/>
            <p:cNvGrpSpPr>
              <a:grpSpLocks/>
            </p:cNvGrpSpPr>
            <p:nvPr/>
          </p:nvGrpSpPr>
          <p:grpSpPr bwMode="auto">
            <a:xfrm>
              <a:off x="1440" y="924"/>
              <a:ext cx="2688" cy="389"/>
              <a:chOff x="1596" y="1167"/>
              <a:chExt cx="2448" cy="389"/>
            </a:xfrm>
          </p:grpSpPr>
          <p:sp>
            <p:nvSpPr>
              <p:cNvPr id="20516" name="AutoShape 66"/>
              <p:cNvSpPr>
                <a:spLocks noChangeArrowheads="1"/>
              </p:cNvSpPr>
              <p:nvPr/>
            </p:nvSpPr>
            <p:spPr bwMode="auto">
              <a:xfrm>
                <a:off x="1596" y="1167"/>
                <a:ext cx="2448" cy="389"/>
              </a:xfrm>
              <a:prstGeom prst="roundRect">
                <a:avLst>
                  <a:gd name="adj" fmla="val 50000"/>
                </a:avLst>
              </a:prstGeom>
              <a:solidFill>
                <a:srgbClr val="FCFCFC">
                  <a:alpha val="89803"/>
                </a:srgbClr>
              </a:solidFill>
              <a:ln w="9525">
                <a:noFill/>
                <a:round/>
                <a:headEnd/>
                <a:tailEnd/>
              </a:ln>
            </p:spPr>
            <p:txBody>
              <a:bodyPr wrap="none" anchor="ctr"/>
              <a:lstStyle/>
              <a:p>
                <a:pPr eaLnBrk="0" hangingPunct="0"/>
                <a:endParaRPr lang="zh-CN" altLang="en-US">
                  <a:ea typeface="HY얕은샘물M"/>
                  <a:cs typeface="HY얕은샘물M"/>
                </a:endParaRPr>
              </a:p>
            </p:txBody>
          </p:sp>
          <p:sp>
            <p:nvSpPr>
              <p:cNvPr id="79939" name="AutoShape 67"/>
              <p:cNvSpPr>
                <a:spLocks noChangeArrowheads="1"/>
              </p:cNvSpPr>
              <p:nvPr/>
            </p:nvSpPr>
            <p:spPr bwMode="gray">
              <a:xfrm>
                <a:off x="1632" y="1200"/>
                <a:ext cx="2371" cy="328"/>
              </a:xfrm>
              <a:prstGeom prst="roundRect">
                <a:avLst>
                  <a:gd name="adj" fmla="val 50000"/>
                </a:avLst>
              </a:prstGeom>
              <a:gradFill rotWithShape="1">
                <a:gsLst>
                  <a:gs pos="0">
                    <a:schemeClr val="tx2">
                      <a:gamma/>
                      <a:shade val="72549"/>
                      <a:invGamma/>
                    </a:schemeClr>
                  </a:gs>
                  <a:gs pos="50000">
                    <a:schemeClr val="tx2">
                      <a:alpha val="89999"/>
                    </a:schemeClr>
                  </a:gs>
                  <a:gs pos="100000">
                    <a:schemeClr val="tx2">
                      <a:gamma/>
                      <a:shade val="72549"/>
                      <a:invGamma/>
                    </a:schemeClr>
                  </a:gs>
                </a:gsLst>
                <a:lin ang="5400000" scaled="1"/>
              </a:gradFill>
              <a:ln>
                <a:noFill/>
              </a:ln>
              <a:effectLst/>
              <a:extLst>
                <a:ext uri="{91240B29-F687-4F45-9708-019B960494DF}"/>
                <a:ext uri="{AF507438-7753-43E0-B8FC-AC1667EBCBE1}"/>
              </a:extLst>
            </p:spPr>
            <p:txBody>
              <a:bodyPr wrap="none" anchor="ctr"/>
              <a:lstStyle/>
              <a:p>
                <a:pPr algn="ctr">
                  <a:defRPr/>
                </a:pPr>
                <a:endParaRPr lang="ko-KR" altLang="en-US" sz="1800" dirty="0">
                  <a:solidFill>
                    <a:schemeClr val="bg1"/>
                  </a:solidFill>
                  <a:latin typeface="Symbol" panose="05050102010706020507" pitchFamily="18" charset="2"/>
                  <a:ea typeface="Gulim" panose="020B0600000101010101" pitchFamily="34" charset="-127"/>
                </a:endParaRPr>
              </a:p>
            </p:txBody>
          </p:sp>
        </p:grpSp>
        <p:sp>
          <p:nvSpPr>
            <p:cNvPr id="20515" name="Rectangle 68"/>
            <p:cNvSpPr>
              <a:spLocks noChangeArrowheads="1"/>
            </p:cNvSpPr>
            <p:nvPr/>
          </p:nvSpPr>
          <p:spPr bwMode="auto">
            <a:xfrm>
              <a:off x="1662" y="1047"/>
              <a:ext cx="2241" cy="176"/>
            </a:xfrm>
            <a:prstGeom prst="rect">
              <a:avLst/>
            </a:prstGeom>
            <a:noFill/>
            <a:ln w="9525">
              <a:noFill/>
              <a:miter lim="800000"/>
              <a:headEnd/>
              <a:tailEnd/>
            </a:ln>
          </p:spPr>
          <p:txBody>
            <a:bodyPr>
              <a:spAutoFit/>
            </a:bodyPr>
            <a:lstStyle/>
            <a:p>
              <a:pPr algn="ctr">
                <a:lnSpc>
                  <a:spcPct val="60000"/>
                </a:lnSpc>
                <a:spcBef>
                  <a:spcPct val="50000"/>
                </a:spcBef>
              </a:pPr>
              <a:endParaRPr lang="ko-KR" altLang="en-US" sz="4400" b="1">
                <a:solidFill>
                  <a:srgbClr val="FFFFFF"/>
                </a:solidFill>
                <a:latin typeface="좋은 귀염둥이빼로"/>
                <a:ea typeface="좋은 귀염둥이빼로"/>
                <a:cs typeface="좋은 귀염둥이빼로"/>
              </a:endParaRPr>
            </a:p>
          </p:txBody>
        </p:sp>
      </p:grpSp>
      <p:grpSp>
        <p:nvGrpSpPr>
          <p:cNvPr id="20484" name="Group 53"/>
          <p:cNvGrpSpPr>
            <a:grpSpLocks/>
          </p:cNvGrpSpPr>
          <p:nvPr/>
        </p:nvGrpSpPr>
        <p:grpSpPr bwMode="auto">
          <a:xfrm rot="-1297425" flipH="1" flipV="1">
            <a:off x="1368425" y="5753100"/>
            <a:ext cx="1293813" cy="339725"/>
            <a:chOff x="2532" y="1051"/>
            <a:chExt cx="893" cy="246"/>
          </a:xfrm>
        </p:grpSpPr>
        <p:grpSp>
          <p:nvGrpSpPr>
            <p:cNvPr id="20504" name="Group 54"/>
            <p:cNvGrpSpPr>
              <a:grpSpLocks/>
            </p:cNvGrpSpPr>
            <p:nvPr/>
          </p:nvGrpSpPr>
          <p:grpSpPr bwMode="auto">
            <a:xfrm>
              <a:off x="2532" y="1051"/>
              <a:ext cx="743" cy="185"/>
              <a:chOff x="1565" y="2568"/>
              <a:chExt cx="1118" cy="279"/>
            </a:xfrm>
          </p:grpSpPr>
          <p:sp>
            <p:nvSpPr>
              <p:cNvPr id="20510" name="AutoShape 55"/>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sp>
            <p:nvSpPr>
              <p:cNvPr id="20511" name="AutoShape 56"/>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sp>
            <p:nvSpPr>
              <p:cNvPr id="20512" name="AutoShape 57"/>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sp>
            <p:nvSpPr>
              <p:cNvPr id="20513" name="AutoShape 58"/>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grpSp>
        <p:grpSp>
          <p:nvGrpSpPr>
            <p:cNvPr id="20505" name="Group 59"/>
            <p:cNvGrpSpPr>
              <a:grpSpLocks/>
            </p:cNvGrpSpPr>
            <p:nvPr/>
          </p:nvGrpSpPr>
          <p:grpSpPr bwMode="auto">
            <a:xfrm rot="1353540">
              <a:off x="2682" y="1111"/>
              <a:ext cx="743" cy="186"/>
              <a:chOff x="1565" y="2568"/>
              <a:chExt cx="1118" cy="279"/>
            </a:xfrm>
          </p:grpSpPr>
          <p:sp>
            <p:nvSpPr>
              <p:cNvPr id="20506" name="AutoShape 60"/>
              <p:cNvSpPr>
                <a:spLocks noChangeArrowheads="1"/>
              </p:cNvSpPr>
              <p:nvPr/>
            </p:nvSpPr>
            <p:spPr bwMode="auto">
              <a:xfrm rot="5263130">
                <a:off x="1859" y="2273"/>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sp>
            <p:nvSpPr>
              <p:cNvPr id="20507" name="AutoShape 61"/>
              <p:cNvSpPr>
                <a:spLocks noChangeArrowheads="1"/>
              </p:cNvSpPr>
              <p:nvPr/>
            </p:nvSpPr>
            <p:spPr bwMode="auto">
              <a:xfrm rot="6078281">
                <a:off x="1995" y="2273"/>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sp>
            <p:nvSpPr>
              <p:cNvPr id="20508" name="AutoShape 62"/>
              <p:cNvSpPr>
                <a:spLocks noChangeArrowheads="1"/>
              </p:cNvSpPr>
              <p:nvPr/>
            </p:nvSpPr>
            <p:spPr bwMode="auto">
              <a:xfrm rot="6373927">
                <a:off x="2071" y="2295"/>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sp>
            <p:nvSpPr>
              <p:cNvPr id="20509" name="AutoShape 63"/>
              <p:cNvSpPr>
                <a:spLocks noChangeArrowheads="1"/>
              </p:cNvSpPr>
              <p:nvPr/>
            </p:nvSpPr>
            <p:spPr bwMode="auto">
              <a:xfrm rot="6906312">
                <a:off x="2161" y="2325"/>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0" hangingPunct="0"/>
                <a:endParaRPr lang="zh-CN" altLang="en-US">
                  <a:ea typeface="HY얕은샘물M"/>
                  <a:cs typeface="HY얕은샘물M"/>
                </a:endParaRPr>
              </a:p>
            </p:txBody>
          </p:sp>
        </p:grpSp>
      </p:grpSp>
      <p:sp>
        <p:nvSpPr>
          <p:cNvPr id="79944" name="AutoShape 72"/>
          <p:cNvSpPr>
            <a:spLocks noChangeArrowheads="1"/>
          </p:cNvSpPr>
          <p:nvPr/>
        </p:nvSpPr>
        <p:spPr bwMode="gray">
          <a:xfrm rot="5400000">
            <a:off x="605632" y="3398044"/>
            <a:ext cx="2787650" cy="2592387"/>
          </a:xfrm>
          <a:prstGeom prst="roundRect">
            <a:avLst>
              <a:gd name="adj" fmla="val 19894"/>
            </a:avLst>
          </a:prstGeom>
          <a:gradFill rotWithShape="1">
            <a:gsLst>
              <a:gs pos="0">
                <a:srgbClr val="FFFFFF">
                  <a:gamma/>
                  <a:shade val="78824"/>
                  <a:invGamma/>
                  <a:alpha val="98000"/>
                </a:srgbClr>
              </a:gs>
              <a:gs pos="50000">
                <a:srgbClr val="FFFFFF"/>
              </a:gs>
              <a:gs pos="100000">
                <a:srgbClr val="FFFFFF">
                  <a:gamma/>
                  <a:shade val="78824"/>
                  <a:invGamma/>
                  <a:alpha val="98000"/>
                </a:srgbClr>
              </a:gs>
            </a:gsLst>
            <a:lin ang="5400000" scaled="1"/>
          </a:gradFill>
          <a:ln w="38100" algn="ctr">
            <a:solidFill>
              <a:srgbClr val="FFFFFF"/>
            </a:solidFill>
            <a:round/>
          </a:ln>
          <a:effectLst/>
          <a:extLst>
            <a:ext uri="{AF507438-7753-43E0-B8FC-AC1667EBCBE1}"/>
          </a:extLst>
        </p:spPr>
        <p:txBody>
          <a:bodyPr wrap="none" anchor="ctr"/>
          <a:lstStyle/>
          <a:p>
            <a:pPr eaLnBrk="0" hangingPunct="0">
              <a:defRPr/>
            </a:pPr>
            <a:endParaRPr lang="zh-CN" altLang="en-US">
              <a:latin typeface="HY얕은샘물M" pitchFamily="18" charset="-127"/>
              <a:ea typeface="HY얕은샘물M" pitchFamily="18" charset="-127"/>
            </a:endParaRPr>
          </a:p>
        </p:txBody>
      </p:sp>
      <p:sp>
        <p:nvSpPr>
          <p:cNvPr id="20488" name="Freeform 77"/>
          <p:cNvSpPr>
            <a:spLocks/>
          </p:cNvSpPr>
          <p:nvPr/>
        </p:nvSpPr>
        <p:spPr bwMode="auto">
          <a:xfrm>
            <a:off x="755650" y="3324225"/>
            <a:ext cx="2447925" cy="554038"/>
          </a:xfrm>
          <a:custGeom>
            <a:avLst/>
            <a:gdLst>
              <a:gd name="T0" fmla="*/ 2147483647 w 1270"/>
              <a:gd name="T1" fmla="*/ 2147483647 h 303"/>
              <a:gd name="T2" fmla="*/ 2147483647 w 1270"/>
              <a:gd name="T3" fmla="*/ 2147483647 h 303"/>
              <a:gd name="T4" fmla="*/ 2147483647 w 1270"/>
              <a:gd name="T5" fmla="*/ 2147483647 h 303"/>
              <a:gd name="T6" fmla="*/ 2147483647 w 1270"/>
              <a:gd name="T7" fmla="*/ 2147483647 h 303"/>
              <a:gd name="T8" fmla="*/ 2147483647 w 1270"/>
              <a:gd name="T9" fmla="*/ 2147483647 h 303"/>
              <a:gd name="T10" fmla="*/ 2147483647 w 1270"/>
              <a:gd name="T11" fmla="*/ 2147483647 h 303"/>
              <a:gd name="T12" fmla="*/ 2147483647 w 1270"/>
              <a:gd name="T13" fmla="*/ 2147483647 h 303"/>
              <a:gd name="T14" fmla="*/ 2147483647 w 1270"/>
              <a:gd name="T15" fmla="*/ 2147483647 h 303"/>
              <a:gd name="T16" fmla="*/ 2147483647 w 1270"/>
              <a:gd name="T17" fmla="*/ 2147483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0"/>
              <a:gd name="T28" fmla="*/ 0 h 303"/>
              <a:gd name="T29" fmla="*/ 1270 w 1270"/>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0" h="303">
                <a:moveTo>
                  <a:pt x="5" y="303"/>
                </a:moveTo>
                <a:cubicBezTo>
                  <a:pt x="5" y="303"/>
                  <a:pt x="0" y="253"/>
                  <a:pt x="21" y="177"/>
                </a:cubicBezTo>
                <a:cubicBezTo>
                  <a:pt x="48" y="130"/>
                  <a:pt x="69" y="44"/>
                  <a:pt x="172" y="22"/>
                </a:cubicBezTo>
                <a:cubicBezTo>
                  <a:pt x="275" y="0"/>
                  <a:pt x="235" y="13"/>
                  <a:pt x="361" y="11"/>
                </a:cubicBezTo>
                <a:cubicBezTo>
                  <a:pt x="487" y="9"/>
                  <a:pt x="813" y="12"/>
                  <a:pt x="932" y="12"/>
                </a:cubicBezTo>
                <a:cubicBezTo>
                  <a:pt x="1050" y="12"/>
                  <a:pt x="998" y="2"/>
                  <a:pt x="1070" y="14"/>
                </a:cubicBezTo>
                <a:cubicBezTo>
                  <a:pt x="1143" y="26"/>
                  <a:pt x="1215" y="84"/>
                  <a:pt x="1260" y="189"/>
                </a:cubicBezTo>
                <a:cubicBezTo>
                  <a:pt x="1270" y="262"/>
                  <a:pt x="1266" y="302"/>
                  <a:pt x="1266" y="302"/>
                </a:cubicBezTo>
                <a:lnTo>
                  <a:pt x="5" y="303"/>
                </a:lnTo>
                <a:close/>
              </a:path>
            </a:pathLst>
          </a:custGeom>
          <a:solidFill>
            <a:schemeClr val="accent2">
              <a:alpha val="50195"/>
            </a:schemeClr>
          </a:solidFill>
          <a:ln w="38100">
            <a:noFill/>
            <a:round/>
            <a:headEnd/>
            <a:tailEnd/>
          </a:ln>
        </p:spPr>
        <p:txBody>
          <a:bodyPr/>
          <a:lstStyle/>
          <a:p>
            <a:endParaRPr lang="zh-CN" altLang="en-US"/>
          </a:p>
        </p:txBody>
      </p:sp>
      <p:sp>
        <p:nvSpPr>
          <p:cNvPr id="5130" name="Text Box 90"/>
          <p:cNvSpPr txBox="1"/>
          <p:nvPr/>
        </p:nvSpPr>
        <p:spPr>
          <a:xfrm>
            <a:off x="1403350" y="3357563"/>
            <a:ext cx="1223963" cy="519112"/>
          </a:xfrm>
          <a:prstGeom prst="rect">
            <a:avLst/>
          </a:prstGeom>
          <a:noFill/>
          <a:ln w="9525">
            <a:noFill/>
          </a:ln>
          <a:effectLst>
            <a:outerShdw dist="35921" dir="2699999" algn="ctr" rotWithShape="0">
              <a:srgbClr val="FFFFFF"/>
            </a:outerShdw>
          </a:effectLst>
        </p:spPr>
        <p:txBody>
          <a:bodyPr>
            <a:spAutoFit/>
          </a:bodyPr>
          <a:lstStyle/>
          <a:p>
            <a:pPr algn="ctr">
              <a:spcBef>
                <a:spcPct val="50000"/>
              </a:spcBef>
              <a:defRPr/>
            </a:pPr>
            <a:r>
              <a:rPr lang="en-US" altLang="ko-KR" sz="2800" b="1">
                <a:latin typeface="Arial" panose="020B0604020202020204" pitchFamily="34" charset="0"/>
                <a:ea typeface="좋은 귀염둥이빼로" pitchFamily="18" charset="-127"/>
              </a:rPr>
              <a:t>1</a:t>
            </a:r>
          </a:p>
        </p:txBody>
      </p:sp>
      <p:grpSp>
        <p:nvGrpSpPr>
          <p:cNvPr id="20490" name="AutoShape 75"/>
          <p:cNvGrpSpPr>
            <a:grpSpLocks/>
          </p:cNvGrpSpPr>
          <p:nvPr/>
        </p:nvGrpSpPr>
        <p:grpSpPr bwMode="auto">
          <a:xfrm>
            <a:off x="3419475" y="3284538"/>
            <a:ext cx="2640013" cy="2841625"/>
            <a:chOff x="2150" y="2062"/>
            <a:chExt cx="1663" cy="1790"/>
          </a:xfrm>
        </p:grpSpPr>
        <p:pic>
          <p:nvPicPr>
            <p:cNvPr id="20502" name="AutoShape 75"/>
            <p:cNvPicPr>
              <a:picLocks noChangeArrowheads="1"/>
            </p:cNvPicPr>
            <p:nvPr/>
          </p:nvPicPr>
          <p:blipFill>
            <a:blip r:embed="rId3"/>
            <a:srcRect/>
            <a:stretch>
              <a:fillRect/>
            </a:stretch>
          </p:blipFill>
          <p:spPr bwMode="gray">
            <a:xfrm>
              <a:off x="2150" y="2062"/>
              <a:ext cx="1663" cy="1790"/>
            </a:xfrm>
            <a:prstGeom prst="rect">
              <a:avLst/>
            </a:prstGeom>
            <a:noFill/>
            <a:ln w="9525">
              <a:noFill/>
              <a:miter lim="800000"/>
              <a:headEnd/>
              <a:tailEnd/>
            </a:ln>
          </p:spPr>
        </p:pic>
        <p:sp>
          <p:nvSpPr>
            <p:cNvPr id="2" name="Text Box 11"/>
            <p:cNvSpPr txBox="1">
              <a:spLocks noChangeArrowheads="1"/>
            </p:cNvSpPr>
            <p:nvPr/>
          </p:nvSpPr>
          <p:spPr bwMode="auto">
            <a:xfrm rot="5400000">
              <a:off x="2199" y="2236"/>
              <a:ext cx="1565" cy="1442"/>
            </a:xfrm>
            <a:prstGeom prst="rect">
              <a:avLst/>
            </a:prstGeom>
            <a:noFill/>
            <a:ln w="9525">
              <a:noFill/>
              <a:miter lim="800000"/>
              <a:headEnd/>
              <a:tailEnd/>
            </a:ln>
          </p:spPr>
          <p:txBody>
            <a:bodyPr rot="10800000" vert="eaVert" wrap="none" anchor="ctr"/>
            <a:lstStyle/>
            <a:p>
              <a:pPr eaLnBrk="0" hangingPunct="0"/>
              <a:endParaRPr lang="zh-CN" altLang="en-US">
                <a:ea typeface="HY얕은샘물M"/>
                <a:cs typeface="HY얕은샘물M"/>
              </a:endParaRPr>
            </a:p>
          </p:txBody>
        </p:sp>
      </p:grpSp>
      <p:sp>
        <p:nvSpPr>
          <p:cNvPr id="20491" name="Freeform 78"/>
          <p:cNvSpPr>
            <a:spLocks/>
          </p:cNvSpPr>
          <p:nvPr/>
        </p:nvSpPr>
        <p:spPr bwMode="auto">
          <a:xfrm>
            <a:off x="3492500" y="3324225"/>
            <a:ext cx="2447925" cy="476250"/>
          </a:xfrm>
          <a:custGeom>
            <a:avLst/>
            <a:gdLst>
              <a:gd name="T0" fmla="*/ 2147483647 w 1261"/>
              <a:gd name="T1" fmla="*/ 2147483647 h 303"/>
              <a:gd name="T2" fmla="*/ 2147483647 w 1261"/>
              <a:gd name="T3" fmla="*/ 2147483647 h 303"/>
              <a:gd name="T4" fmla="*/ 2147483647 w 1261"/>
              <a:gd name="T5" fmla="*/ 2147483647 h 303"/>
              <a:gd name="T6" fmla="*/ 2147483647 w 1261"/>
              <a:gd name="T7" fmla="*/ 2147483647 h 303"/>
              <a:gd name="T8" fmla="*/ 2147483647 w 1261"/>
              <a:gd name="T9" fmla="*/ 2147483647 h 303"/>
              <a:gd name="T10" fmla="*/ 2147483647 w 1261"/>
              <a:gd name="T11" fmla="*/ 2147483647 h 303"/>
              <a:gd name="T12" fmla="*/ 2147483647 w 1261"/>
              <a:gd name="T13" fmla="*/ 2147483647 h 303"/>
              <a:gd name="T14" fmla="*/ 2147483647 w 1261"/>
              <a:gd name="T15" fmla="*/ 2147483647 h 303"/>
              <a:gd name="T16" fmla="*/ 2147483647 w 1261"/>
              <a:gd name="T17" fmla="*/ 2147483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1"/>
              <a:gd name="T28" fmla="*/ 0 h 303"/>
              <a:gd name="T29" fmla="*/ 1261 w 1261"/>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chemeClr val="hlink">
              <a:alpha val="50195"/>
            </a:schemeClr>
          </a:solidFill>
          <a:ln w="38100">
            <a:noFill/>
            <a:round/>
            <a:headEnd/>
            <a:tailEnd/>
          </a:ln>
        </p:spPr>
        <p:txBody>
          <a:bodyPr/>
          <a:lstStyle/>
          <a:p>
            <a:endParaRPr lang="zh-CN" altLang="en-US"/>
          </a:p>
        </p:txBody>
      </p:sp>
      <p:sp>
        <p:nvSpPr>
          <p:cNvPr id="5135" name="Text Box 91"/>
          <p:cNvSpPr txBox="1"/>
          <p:nvPr/>
        </p:nvSpPr>
        <p:spPr>
          <a:xfrm>
            <a:off x="4067175" y="3284538"/>
            <a:ext cx="1223963" cy="519112"/>
          </a:xfrm>
          <a:prstGeom prst="rect">
            <a:avLst/>
          </a:prstGeom>
          <a:noFill/>
          <a:ln w="9525">
            <a:noFill/>
          </a:ln>
          <a:effectLst>
            <a:outerShdw dist="35921" dir="2699999" algn="ctr" rotWithShape="0">
              <a:srgbClr val="FFFFFF"/>
            </a:outerShdw>
          </a:effectLst>
        </p:spPr>
        <p:txBody>
          <a:bodyPr>
            <a:spAutoFit/>
          </a:bodyPr>
          <a:lstStyle/>
          <a:p>
            <a:pPr algn="ctr">
              <a:spcBef>
                <a:spcPct val="50000"/>
              </a:spcBef>
              <a:defRPr/>
            </a:pPr>
            <a:r>
              <a:rPr lang="en-US" altLang="ko-KR" sz="2800" b="1">
                <a:latin typeface="Arial" panose="020B0604020202020204" pitchFamily="34" charset="0"/>
                <a:ea typeface="좋은 귀염둥이빼로" pitchFamily="18" charset="-127"/>
              </a:rPr>
              <a:t>2</a:t>
            </a:r>
          </a:p>
        </p:txBody>
      </p:sp>
      <p:grpSp>
        <p:nvGrpSpPr>
          <p:cNvPr id="20493" name="AutoShape 76"/>
          <p:cNvGrpSpPr>
            <a:grpSpLocks/>
          </p:cNvGrpSpPr>
          <p:nvPr/>
        </p:nvGrpSpPr>
        <p:grpSpPr bwMode="auto">
          <a:xfrm>
            <a:off x="6156325" y="3284538"/>
            <a:ext cx="2638425" cy="2841625"/>
            <a:chOff x="3875" y="2062"/>
            <a:chExt cx="1662" cy="1790"/>
          </a:xfrm>
        </p:grpSpPr>
        <p:pic>
          <p:nvPicPr>
            <p:cNvPr id="20500" name="AutoShape 76"/>
            <p:cNvPicPr>
              <a:picLocks noChangeArrowheads="1"/>
            </p:cNvPicPr>
            <p:nvPr/>
          </p:nvPicPr>
          <p:blipFill>
            <a:blip r:embed="rId4"/>
            <a:srcRect/>
            <a:stretch>
              <a:fillRect/>
            </a:stretch>
          </p:blipFill>
          <p:spPr bwMode="gray">
            <a:xfrm>
              <a:off x="3875" y="2062"/>
              <a:ext cx="1662" cy="1790"/>
            </a:xfrm>
            <a:prstGeom prst="rect">
              <a:avLst/>
            </a:prstGeom>
            <a:noFill/>
            <a:ln w="9525">
              <a:noFill/>
              <a:miter lim="800000"/>
              <a:headEnd/>
              <a:tailEnd/>
            </a:ln>
          </p:spPr>
        </p:pic>
        <p:sp>
          <p:nvSpPr>
            <p:cNvPr id="20501" name="Text Box 16"/>
            <p:cNvSpPr txBox="1">
              <a:spLocks noChangeArrowheads="1"/>
            </p:cNvSpPr>
            <p:nvPr/>
          </p:nvSpPr>
          <p:spPr bwMode="auto">
            <a:xfrm rot="5400000">
              <a:off x="3923" y="2236"/>
              <a:ext cx="1565" cy="1442"/>
            </a:xfrm>
            <a:prstGeom prst="rect">
              <a:avLst/>
            </a:prstGeom>
            <a:noFill/>
            <a:ln w="9525">
              <a:noFill/>
              <a:miter lim="800000"/>
              <a:headEnd/>
              <a:tailEnd/>
            </a:ln>
          </p:spPr>
          <p:txBody>
            <a:bodyPr rot="10800000" vert="eaVert" wrap="none" anchor="ctr"/>
            <a:lstStyle/>
            <a:p>
              <a:pPr eaLnBrk="0" hangingPunct="0"/>
              <a:endParaRPr lang="zh-CN" altLang="en-US">
                <a:ea typeface="HY얕은샘물M"/>
                <a:cs typeface="HY얕은샘물M"/>
              </a:endParaRPr>
            </a:p>
          </p:txBody>
        </p:sp>
      </p:grpSp>
      <p:sp>
        <p:nvSpPr>
          <p:cNvPr id="20494" name="Freeform 79"/>
          <p:cNvSpPr>
            <a:spLocks/>
          </p:cNvSpPr>
          <p:nvPr/>
        </p:nvSpPr>
        <p:spPr bwMode="auto">
          <a:xfrm>
            <a:off x="6229350" y="3324225"/>
            <a:ext cx="2447925" cy="476250"/>
          </a:xfrm>
          <a:custGeom>
            <a:avLst/>
            <a:gdLst>
              <a:gd name="T0" fmla="*/ 2147483647 w 1260"/>
              <a:gd name="T1" fmla="*/ 2147483647 h 292"/>
              <a:gd name="T2" fmla="*/ 2147483647 w 1260"/>
              <a:gd name="T3" fmla="*/ 0 h 292"/>
              <a:gd name="T4" fmla="*/ 2147483647 w 1260"/>
              <a:gd name="T5" fmla="*/ 0 h 292"/>
              <a:gd name="T6" fmla="*/ 2147483647 w 1260"/>
              <a:gd name="T7" fmla="*/ 2147483647 h 292"/>
              <a:gd name="T8" fmla="*/ 2147483647 w 1260"/>
              <a:gd name="T9" fmla="*/ 2147483647 h 292"/>
              <a:gd name="T10" fmla="*/ 0 60000 65536"/>
              <a:gd name="T11" fmla="*/ 0 60000 65536"/>
              <a:gd name="T12" fmla="*/ 0 60000 65536"/>
              <a:gd name="T13" fmla="*/ 0 60000 65536"/>
              <a:gd name="T14" fmla="*/ 0 60000 65536"/>
              <a:gd name="T15" fmla="*/ 0 w 1260"/>
              <a:gd name="T16" fmla="*/ 0 h 292"/>
              <a:gd name="T17" fmla="*/ 1260 w 1260"/>
              <a:gd name="T18" fmla="*/ 292 h 292"/>
            </a:gdLst>
            <a:ahLst/>
            <a:cxnLst>
              <a:cxn ang="T10">
                <a:pos x="T0" y="T1"/>
              </a:cxn>
              <a:cxn ang="T11">
                <a:pos x="T2" y="T3"/>
              </a:cxn>
              <a:cxn ang="T12">
                <a:pos x="T4" y="T5"/>
              </a:cxn>
              <a:cxn ang="T13">
                <a:pos x="T6" y="T7"/>
              </a:cxn>
              <a:cxn ang="T14">
                <a:pos x="T8" y="T9"/>
              </a:cxn>
            </a:cxnLst>
            <a:rect l="T15" t="T16" r="T17" b="T18"/>
            <a:pathLst>
              <a:path w="1260" h="292">
                <a:moveTo>
                  <a:pt x="5" y="292"/>
                </a:moveTo>
                <a:cubicBezTo>
                  <a:pt x="0" y="270"/>
                  <a:pt x="16" y="49"/>
                  <a:pt x="192" y="0"/>
                </a:cubicBezTo>
                <a:lnTo>
                  <a:pt x="1060" y="0"/>
                </a:lnTo>
                <a:cubicBezTo>
                  <a:pt x="1241" y="48"/>
                  <a:pt x="1260" y="186"/>
                  <a:pt x="1254" y="291"/>
                </a:cubicBezTo>
                <a:lnTo>
                  <a:pt x="5" y="292"/>
                </a:lnTo>
                <a:close/>
              </a:path>
            </a:pathLst>
          </a:custGeom>
          <a:solidFill>
            <a:schemeClr val="folHlink">
              <a:alpha val="50195"/>
            </a:schemeClr>
          </a:solidFill>
          <a:ln w="38100">
            <a:noFill/>
            <a:round/>
            <a:headEnd/>
            <a:tailEnd/>
          </a:ln>
        </p:spPr>
        <p:txBody>
          <a:bodyPr/>
          <a:lstStyle/>
          <a:p>
            <a:endParaRPr lang="zh-CN" altLang="en-US"/>
          </a:p>
        </p:txBody>
      </p:sp>
      <p:sp>
        <p:nvSpPr>
          <p:cNvPr id="5140" name="Text Box 92"/>
          <p:cNvSpPr txBox="1"/>
          <p:nvPr/>
        </p:nvSpPr>
        <p:spPr>
          <a:xfrm>
            <a:off x="6877050" y="3284538"/>
            <a:ext cx="1223963" cy="519112"/>
          </a:xfrm>
          <a:prstGeom prst="rect">
            <a:avLst/>
          </a:prstGeom>
          <a:noFill/>
          <a:ln w="9525">
            <a:noFill/>
          </a:ln>
          <a:effectLst>
            <a:outerShdw dist="35921" dir="2699999" algn="ctr" rotWithShape="0">
              <a:srgbClr val="FFFFFF"/>
            </a:outerShdw>
          </a:effectLst>
        </p:spPr>
        <p:txBody>
          <a:bodyPr>
            <a:spAutoFit/>
          </a:bodyPr>
          <a:lstStyle/>
          <a:p>
            <a:pPr algn="ctr">
              <a:spcBef>
                <a:spcPct val="50000"/>
              </a:spcBef>
              <a:defRPr/>
            </a:pPr>
            <a:r>
              <a:rPr lang="en-US" altLang="ko-KR" sz="2800" b="1">
                <a:latin typeface="Arial" panose="020B0604020202020204" pitchFamily="34" charset="0"/>
                <a:ea typeface="좋은 귀염둥이빼로" pitchFamily="18" charset="-127"/>
              </a:rPr>
              <a:t>3</a:t>
            </a:r>
          </a:p>
        </p:txBody>
      </p:sp>
      <p:sp>
        <p:nvSpPr>
          <p:cNvPr id="5159" name="文本框 5158"/>
          <p:cNvSpPr txBox="1">
            <a:spLocks noChangeArrowheads="1"/>
          </p:cNvSpPr>
          <p:nvPr/>
        </p:nvSpPr>
        <p:spPr bwMode="auto">
          <a:xfrm>
            <a:off x="2916238" y="1484313"/>
            <a:ext cx="3455987" cy="519112"/>
          </a:xfrm>
          <a:prstGeom prst="rect">
            <a:avLst/>
          </a:prstGeom>
          <a:noFill/>
          <a:ln w="9525">
            <a:noFill/>
            <a:miter lim="800000"/>
            <a:headEnd/>
            <a:tailEnd/>
          </a:ln>
        </p:spPr>
        <p:txBody>
          <a:bodyPr>
            <a:spAutoFit/>
          </a:bodyPr>
          <a:lstStyle/>
          <a:p>
            <a:pPr eaLnBrk="0" hangingPunct="0">
              <a:spcBef>
                <a:spcPct val="50000"/>
              </a:spcBef>
            </a:pPr>
            <a:r>
              <a:rPr lang="en-US" altLang="zh-CN" sz="2800" b="1">
                <a:latin typeface="Arial" charset="0"/>
                <a:ea typeface="HY얕은샘물M"/>
                <a:cs typeface="HY얕은샘물M"/>
              </a:rPr>
              <a:t>Key conferences</a:t>
            </a:r>
          </a:p>
        </p:txBody>
      </p:sp>
      <p:sp>
        <p:nvSpPr>
          <p:cNvPr id="5161" name="文本框 5160"/>
          <p:cNvSpPr txBox="1">
            <a:spLocks noChangeArrowheads="1"/>
          </p:cNvSpPr>
          <p:nvPr/>
        </p:nvSpPr>
        <p:spPr bwMode="auto">
          <a:xfrm>
            <a:off x="755650" y="3789363"/>
            <a:ext cx="2520950" cy="2219325"/>
          </a:xfrm>
          <a:prstGeom prst="rect">
            <a:avLst/>
          </a:prstGeom>
          <a:noFill/>
          <a:ln w="9525">
            <a:noFill/>
            <a:miter lim="800000"/>
            <a:headEnd/>
            <a:tailEnd/>
          </a:ln>
        </p:spPr>
        <p:txBody>
          <a:bodyPr>
            <a:spAutoFit/>
          </a:bodyPr>
          <a:lstStyle/>
          <a:p>
            <a:pPr eaLnBrk="0" hangingPunct="0">
              <a:spcBef>
                <a:spcPct val="50000"/>
              </a:spcBef>
            </a:pPr>
            <a:r>
              <a:rPr lang="en-US" altLang="zh-CN" sz="1400" b="1">
                <a:latin typeface="Arial" charset="0"/>
                <a:ea typeface="HY얕은샘물M"/>
                <a:cs typeface="HY얕은샘물M"/>
              </a:rPr>
              <a:t>In August of 1994, it is the first time to mention quality education in the document of National Conference on Education. That means China began to change the examination-oriented education system to quality-oriented education system.</a:t>
            </a:r>
            <a:endParaRPr lang="zh-CN" altLang="en-US" sz="1400" b="1">
              <a:ea typeface="HY얕은샘물M"/>
              <a:cs typeface="HY얕은샘물M"/>
            </a:endParaRPr>
          </a:p>
        </p:txBody>
      </p:sp>
      <p:sp>
        <p:nvSpPr>
          <p:cNvPr id="20503" name="矩形 5164"/>
          <p:cNvSpPr>
            <a:spLocks noChangeArrowheads="1"/>
          </p:cNvSpPr>
          <p:nvPr/>
        </p:nvSpPr>
        <p:spPr bwMode="auto">
          <a:xfrm>
            <a:off x="6300788" y="3890963"/>
            <a:ext cx="2592387" cy="2433637"/>
          </a:xfrm>
          <a:prstGeom prst="rect">
            <a:avLst/>
          </a:prstGeom>
          <a:solidFill>
            <a:srgbClr val="FFFFFF"/>
          </a:solidFill>
          <a:ln w="9525">
            <a:noFill/>
            <a:miter lim="800000"/>
            <a:headEnd/>
            <a:tailEnd/>
          </a:ln>
        </p:spPr>
        <p:txBody>
          <a:bodyPr lIns="0" tIns="0" rIns="0" bIns="0" anchor="ctr">
            <a:spAutoFit/>
          </a:bodyPr>
          <a:lstStyle/>
          <a:p>
            <a:pPr eaLnBrk="0" hangingPunct="0">
              <a:spcBef>
                <a:spcPct val="50000"/>
              </a:spcBef>
            </a:pPr>
            <a:r>
              <a:rPr lang="en-US" altLang="zh-CN" sz="1400" b="1">
                <a:latin typeface="Arial" charset="0"/>
              </a:rPr>
              <a:t>Mr Chen Baosheng, Minister of Education, mentioned "learner-centered" twice in his report on the work of the 2017 National Conference on Education. It means the government promotes LCT in the big data period. </a:t>
            </a:r>
            <a:endParaRPr lang="zh-CN" altLang="en-US" b="1"/>
          </a:p>
          <a:p>
            <a:pPr eaLnBrk="0" hangingPunct="0">
              <a:spcBef>
                <a:spcPct val="50000"/>
              </a:spcBef>
            </a:pPr>
            <a:endParaRPr lang="zh-CN" altLang="en-US"/>
          </a:p>
        </p:txBody>
      </p:sp>
      <p:sp>
        <p:nvSpPr>
          <p:cNvPr id="20523" name="Text Box 43"/>
          <p:cNvSpPr txBox="1">
            <a:spLocks noChangeArrowheads="1"/>
          </p:cNvSpPr>
          <p:nvPr/>
        </p:nvSpPr>
        <p:spPr bwMode="auto">
          <a:xfrm>
            <a:off x="3563938" y="3933825"/>
            <a:ext cx="2376487" cy="2006600"/>
          </a:xfrm>
          <a:prstGeom prst="rect">
            <a:avLst/>
          </a:prstGeom>
          <a:noFill/>
          <a:ln w="9525">
            <a:noFill/>
            <a:miter lim="800000"/>
            <a:headEnd/>
            <a:tailEnd/>
          </a:ln>
        </p:spPr>
        <p:txBody>
          <a:bodyPr>
            <a:spAutoFit/>
          </a:bodyPr>
          <a:lstStyle/>
          <a:p>
            <a:pPr>
              <a:spcBef>
                <a:spcPct val="50000"/>
              </a:spcBef>
            </a:pPr>
            <a:r>
              <a:rPr lang="en-US" altLang="zh-CN" sz="1400" b="1">
                <a:latin typeface="Arial" charset="0"/>
              </a:rPr>
              <a:t>In February 2007, "Some Opinions on Further Deepening Undergraduate Teaching Reform and Improving Teaching Quality in an All-round Way" was issued by the Ministry of Education in China.</a:t>
            </a:r>
            <a:endParaRPr lang="zh-CN" altLang="en-US" sz="1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59"/>
                                        </p:tgtEl>
                                        <p:attrNameLst>
                                          <p:attrName>style.visibility</p:attrName>
                                        </p:attrNameLst>
                                      </p:cBhvr>
                                      <p:to>
                                        <p:strVal val="visible"/>
                                      </p:to>
                                    </p:set>
                                    <p:animEffect transition="in" filter="blinds(horizontal)">
                                      <p:cBhvr>
                                        <p:cTn id="7" dur="500"/>
                                        <p:tgtEl>
                                          <p:spTgt spid="51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61"/>
                                        </p:tgtEl>
                                        <p:attrNameLst>
                                          <p:attrName>style.visibility</p:attrName>
                                        </p:attrNameLst>
                                      </p:cBhvr>
                                      <p:to>
                                        <p:strVal val="visible"/>
                                      </p:to>
                                    </p:set>
                                    <p:animEffect transition="in" filter="blinds(horizontal)">
                                      <p:cBhvr>
                                        <p:cTn id="12" dur="500"/>
                                        <p:tgtEl>
                                          <p:spTgt spid="51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523"/>
                                        </p:tgtEl>
                                        <p:attrNameLst>
                                          <p:attrName>style.visibility</p:attrName>
                                        </p:attrNameLst>
                                      </p:cBhvr>
                                      <p:to>
                                        <p:strVal val="visible"/>
                                      </p:to>
                                    </p:set>
                                    <p:animEffect transition="in" filter="blinds(horizontal)">
                                      <p:cBhvr>
                                        <p:cTn id="17" dur="500"/>
                                        <p:tgtEl>
                                          <p:spTgt spid="205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03"/>
                                        </p:tgtEl>
                                        <p:attrNameLst>
                                          <p:attrName>style.visibility</p:attrName>
                                        </p:attrNameLst>
                                      </p:cBhvr>
                                      <p:to>
                                        <p:strVal val="visible"/>
                                      </p:to>
                                    </p:set>
                                    <p:animEffect transition="in" filter="blinds(horizontal)">
                                      <p:cBhvr>
                                        <p:cTn id="2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 grpId="0"/>
      <p:bldP spid="5161" grpId="0"/>
      <p:bldP spid="20503" grpId="0" animBg="1"/>
      <p:bldP spid="205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9457"/>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sp>
        <p:nvSpPr>
          <p:cNvPr id="21506" name="文本占位符 19458"/>
          <p:cNvSpPr>
            <a:spLocks noGrp="1"/>
          </p:cNvSpPr>
          <p:nvPr>
            <p:ph type="body" idx="1"/>
          </p:nvPr>
        </p:nvSpPr>
        <p:spPr/>
        <p:txBody>
          <a:bodyPr/>
          <a:lstStyle/>
          <a:p>
            <a:pPr eaLnBrk="1" hangingPunct="1">
              <a:lnSpc>
                <a:spcPct val="90000"/>
              </a:lnSpc>
            </a:pPr>
            <a:r>
              <a:rPr lang="en-US" altLang="zh-CN" sz="2400" smtClean="0">
                <a:ea typeface="宋体" charset="-122"/>
              </a:rPr>
              <a:t>Although the Ministry of Education of China has advocated LCT for almost 15 years, there are 2879 universities and colleges in China, with different teachers whose knowledge and comprehensive abilities are distinct, maybe leading to misunderstanding of LCT in specific teaching activities and teaching designs. </a:t>
            </a:r>
          </a:p>
          <a:p>
            <a:pPr eaLnBrk="1" hangingPunct="1">
              <a:lnSpc>
                <a:spcPct val="90000"/>
              </a:lnSpc>
            </a:pPr>
            <a:endParaRPr lang="en-US" altLang="zh-CN" sz="2400" smtClean="0">
              <a:ea typeface="宋体" charset="-122"/>
            </a:endParaRPr>
          </a:p>
          <a:p>
            <a:pPr eaLnBrk="1" hangingPunct="1">
              <a:lnSpc>
                <a:spcPct val="90000"/>
              </a:lnSpc>
            </a:pPr>
            <a:r>
              <a:rPr lang="en-US" altLang="zh-CN" sz="2400" smtClean="0">
                <a:ea typeface="宋体" charset="-122"/>
              </a:rPr>
              <a:t>Therefore, the STAR project provides us a good opportunity to disseminate the LCT among teachers, and train them to use LCT methods in their classes in order to make teaching more effective.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blinds(horizontal)">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6">
                                            <p:txEl>
                                              <p:pRg st="2" end="2"/>
                                            </p:txEl>
                                          </p:spTgt>
                                        </p:tgtEl>
                                        <p:attrNameLst>
                                          <p:attrName>style.visibility</p:attrName>
                                        </p:attrNameLst>
                                      </p:cBhvr>
                                      <p:to>
                                        <p:strVal val="visible"/>
                                      </p:to>
                                    </p:set>
                                    <p:animEffect transition="in" filter="blinds(horizontal)">
                                      <p:cBhvr>
                                        <p:cTn id="12" dur="500"/>
                                        <p:tgtEl>
                                          <p:spTgt spid="215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2"/>
          <p:cNvSpPr/>
          <p:nvPr/>
        </p:nvSpPr>
        <p:spPr>
          <a:xfrm>
            <a:off x="231775" y="1822450"/>
            <a:ext cx="2736850" cy="2159000"/>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solidFill>
            <a:srgbClr val="916037"/>
          </a:solidFill>
          <a:ln w="25400" cap="flat" cmpd="sng" algn="ctr">
            <a:no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12" name="椭圆 2"/>
          <p:cNvSpPr/>
          <p:nvPr/>
        </p:nvSpPr>
        <p:spPr>
          <a:xfrm>
            <a:off x="395288" y="1989138"/>
            <a:ext cx="2408237" cy="1974850"/>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solidFill>
            <a:srgbClr val="E6C920"/>
          </a:solidFill>
          <a:ln w="25400" cap="flat" cmpd="sng" algn="ctr">
            <a:noFill/>
            <a:prstDash val="solid"/>
          </a:ln>
          <a:effectLst>
            <a:outerShdw blurRad="50800" dist="38100" dir="16200000" rotWithShape="0">
              <a:prstClr val="black">
                <a:alpha val="40000"/>
              </a:prstClr>
            </a:outerShdw>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18" name="椭圆 2"/>
          <p:cNvSpPr/>
          <p:nvPr/>
        </p:nvSpPr>
        <p:spPr>
          <a:xfrm>
            <a:off x="3203575" y="1844675"/>
            <a:ext cx="2736850" cy="2160588"/>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solidFill>
            <a:srgbClr val="916037"/>
          </a:solidFill>
          <a:ln w="25400" cap="flat" cmpd="sng" algn="ctr">
            <a:no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19" name="椭圆 2"/>
          <p:cNvSpPr/>
          <p:nvPr/>
        </p:nvSpPr>
        <p:spPr>
          <a:xfrm>
            <a:off x="3348038" y="1989138"/>
            <a:ext cx="2408237" cy="1976437"/>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solidFill>
            <a:srgbClr val="E6C920"/>
          </a:solidFill>
          <a:ln w="25400" cap="flat" cmpd="sng" algn="ctr">
            <a:noFill/>
            <a:prstDash val="solid"/>
          </a:ln>
          <a:effectLst>
            <a:outerShdw blurRad="50800" dist="38100" dir="16200000" rotWithShape="0">
              <a:prstClr val="black">
                <a:alpha val="40000"/>
              </a:prstClr>
            </a:outerShdw>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20" name="椭圆 2"/>
          <p:cNvSpPr/>
          <p:nvPr/>
        </p:nvSpPr>
        <p:spPr>
          <a:xfrm>
            <a:off x="6121400" y="1816100"/>
            <a:ext cx="2736850" cy="2160588"/>
          </a:xfrm>
          <a:custGeom>
            <a:avLst/>
            <a:gdLst/>
            <a:ahLst/>
            <a:cxnLst/>
            <a:rect l="l" t="t" r="r" b="b"/>
            <a:pathLst>
              <a:path w="3600400" h="2842090">
                <a:moveTo>
                  <a:pt x="1800200" y="0"/>
                </a:moveTo>
                <a:cubicBezTo>
                  <a:pt x="2794423" y="0"/>
                  <a:pt x="3600400" y="805977"/>
                  <a:pt x="3600400" y="1800200"/>
                </a:cubicBezTo>
                <a:cubicBezTo>
                  <a:pt x="3600400" y="2188690"/>
                  <a:pt x="3477342" y="2548437"/>
                  <a:pt x="3267426" y="2842090"/>
                </a:cubicBezTo>
                <a:lnTo>
                  <a:pt x="332975" y="2842090"/>
                </a:lnTo>
                <a:cubicBezTo>
                  <a:pt x="123060" y="2548437"/>
                  <a:pt x="0" y="2188690"/>
                  <a:pt x="0" y="1800200"/>
                </a:cubicBezTo>
                <a:cubicBezTo>
                  <a:pt x="0" y="805977"/>
                  <a:pt x="805977" y="0"/>
                  <a:pt x="1800200" y="0"/>
                </a:cubicBezTo>
                <a:close/>
              </a:path>
            </a:pathLst>
          </a:custGeom>
          <a:solidFill>
            <a:srgbClr val="916037"/>
          </a:solidFill>
          <a:ln w="25400" cap="flat" cmpd="sng" algn="ctr">
            <a:no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21" name="椭圆 2"/>
          <p:cNvSpPr/>
          <p:nvPr/>
        </p:nvSpPr>
        <p:spPr>
          <a:xfrm>
            <a:off x="6286500" y="2000250"/>
            <a:ext cx="2408238" cy="1976438"/>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solidFill>
            <a:srgbClr val="E6C920"/>
          </a:solidFill>
          <a:ln w="25400" cap="flat" cmpd="sng" algn="ctr">
            <a:noFill/>
            <a:prstDash val="solid"/>
          </a:ln>
          <a:effectLst>
            <a:outerShdw blurRad="50800" dist="38100" dir="16200000" rotWithShape="0">
              <a:prstClr val="black">
                <a:alpha val="40000"/>
              </a:prstClr>
            </a:outerShdw>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22535" name="TextBox 5" hidden="1"/>
          <p:cNvSpPr txBox="1">
            <a:spLocks noChangeArrowheads="1"/>
          </p:cNvSpPr>
          <p:nvPr/>
        </p:nvSpPr>
        <p:spPr bwMode="auto">
          <a:xfrm>
            <a:off x="1939925" y="1954213"/>
            <a:ext cx="1943100" cy="369887"/>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22536" name="矩形 6" hidden="1"/>
          <p:cNvSpPr>
            <a:spLocks noChangeArrowheads="1"/>
          </p:cNvSpPr>
          <p:nvPr/>
        </p:nvSpPr>
        <p:spPr bwMode="auto">
          <a:xfrm>
            <a:off x="1939925" y="3025775"/>
            <a:ext cx="1471613" cy="646113"/>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22537" name="矩形 7" hidden="1"/>
          <p:cNvSpPr>
            <a:spLocks noChangeArrowheads="1"/>
          </p:cNvSpPr>
          <p:nvPr/>
        </p:nvSpPr>
        <p:spPr bwMode="auto">
          <a:xfrm>
            <a:off x="2011363" y="4240213"/>
            <a:ext cx="1471612" cy="646112"/>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22538" name="矩形 8" hidden="1"/>
          <p:cNvSpPr>
            <a:spLocks noChangeArrowheads="1"/>
          </p:cNvSpPr>
          <p:nvPr/>
        </p:nvSpPr>
        <p:spPr bwMode="auto">
          <a:xfrm>
            <a:off x="2011363" y="5526088"/>
            <a:ext cx="1471612" cy="646112"/>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22539" name="矩形 6"/>
          <p:cNvSpPr>
            <a:spLocks noChangeArrowheads="1"/>
          </p:cNvSpPr>
          <p:nvPr/>
        </p:nvSpPr>
        <p:spPr bwMode="auto">
          <a:xfrm>
            <a:off x="250825" y="765175"/>
            <a:ext cx="3057525" cy="579438"/>
          </a:xfrm>
          <a:prstGeom prst="rect">
            <a:avLst/>
          </a:prstGeom>
          <a:noFill/>
          <a:ln w="9525">
            <a:noFill/>
            <a:miter lim="800000"/>
            <a:headEnd/>
            <a:tailEnd/>
          </a:ln>
        </p:spPr>
        <p:txBody>
          <a:bodyPr wrap="none">
            <a:spAutoFit/>
          </a:bodyPr>
          <a:lstStyle/>
          <a:p>
            <a:r>
              <a:rPr lang="en-US" altLang="zh-CN" b="1">
                <a:solidFill>
                  <a:schemeClr val="tx2"/>
                </a:solidFill>
                <a:latin typeface="微软雅黑" pitchFamily="34" charset="-122"/>
                <a:ea typeface="微软雅黑" pitchFamily="34" charset="-122"/>
              </a:rPr>
              <a:t>Achievements</a:t>
            </a:r>
          </a:p>
        </p:txBody>
      </p:sp>
      <p:sp>
        <p:nvSpPr>
          <p:cNvPr id="22540" name="矩形 12"/>
          <p:cNvSpPr>
            <a:spLocks noChangeArrowheads="1"/>
          </p:cNvSpPr>
          <p:nvPr/>
        </p:nvSpPr>
        <p:spPr bwMode="auto">
          <a:xfrm>
            <a:off x="755650" y="2708275"/>
            <a:ext cx="1427163" cy="701675"/>
          </a:xfrm>
          <a:prstGeom prst="rect">
            <a:avLst/>
          </a:prstGeom>
          <a:noFill/>
          <a:ln w="9525">
            <a:noFill/>
            <a:miter lim="800000"/>
            <a:headEnd/>
            <a:tailEnd/>
          </a:ln>
        </p:spPr>
        <p:txBody>
          <a:bodyPr wrap="none">
            <a:spAutoFit/>
          </a:bodyPr>
          <a:lstStyle/>
          <a:p>
            <a:r>
              <a:rPr lang="en-US" altLang="zh-CN" sz="2000" b="1">
                <a:latin typeface="Arial" charset="0"/>
                <a:ea typeface="微软雅黑" pitchFamily="34" charset="-122"/>
              </a:rPr>
              <a:t>Building </a:t>
            </a:r>
          </a:p>
          <a:p>
            <a:r>
              <a:rPr lang="en-US" altLang="zh-CN" sz="2000" b="1">
                <a:latin typeface="Arial" charset="0"/>
                <a:ea typeface="微软雅黑" pitchFamily="34" charset="-122"/>
              </a:rPr>
              <a:t>CPD Units</a:t>
            </a:r>
          </a:p>
        </p:txBody>
      </p:sp>
      <p:sp>
        <p:nvSpPr>
          <p:cNvPr id="22541" name="矩形 13"/>
          <p:cNvSpPr>
            <a:spLocks noChangeArrowheads="1"/>
          </p:cNvSpPr>
          <p:nvPr/>
        </p:nvSpPr>
        <p:spPr bwMode="auto">
          <a:xfrm>
            <a:off x="6300788" y="2708275"/>
            <a:ext cx="2582862" cy="1006475"/>
          </a:xfrm>
          <a:prstGeom prst="rect">
            <a:avLst/>
          </a:prstGeom>
          <a:noFill/>
          <a:ln w="9525">
            <a:noFill/>
            <a:miter lim="800000"/>
            <a:headEnd/>
            <a:tailEnd/>
          </a:ln>
        </p:spPr>
        <p:txBody>
          <a:bodyPr wrap="none">
            <a:spAutoFit/>
          </a:bodyPr>
          <a:lstStyle/>
          <a:p>
            <a:r>
              <a:rPr lang="en-US" altLang="zh-CN" sz="2000" b="1">
                <a:latin typeface="Arial" charset="0"/>
                <a:ea typeface="HY얕은샘물M"/>
                <a:cs typeface="HY얕은샘물M"/>
              </a:rPr>
              <a:t>Applying </a:t>
            </a:r>
          </a:p>
          <a:p>
            <a:r>
              <a:rPr lang="en-US" altLang="zh-CN" sz="2000" b="1">
                <a:latin typeface="Arial" charset="0"/>
                <a:ea typeface="HY얕은샘물M"/>
                <a:cs typeface="HY얕은샘물M"/>
              </a:rPr>
              <a:t>“Learner-centered” </a:t>
            </a:r>
          </a:p>
          <a:p>
            <a:r>
              <a:rPr lang="en-US" altLang="zh-CN" sz="2000" b="1">
                <a:latin typeface="Arial" charset="0"/>
                <a:ea typeface="HY얕은샘물M"/>
                <a:cs typeface="HY얕은샘물M"/>
              </a:rPr>
              <a:t>teaching in class</a:t>
            </a:r>
          </a:p>
        </p:txBody>
      </p:sp>
      <p:sp>
        <p:nvSpPr>
          <p:cNvPr id="22542" name="矩形 14"/>
          <p:cNvSpPr>
            <a:spLocks noChangeArrowheads="1"/>
          </p:cNvSpPr>
          <p:nvPr/>
        </p:nvSpPr>
        <p:spPr bwMode="auto">
          <a:xfrm>
            <a:off x="3635375" y="2349500"/>
            <a:ext cx="2232025" cy="1616075"/>
          </a:xfrm>
          <a:prstGeom prst="rect">
            <a:avLst/>
          </a:prstGeom>
          <a:noFill/>
          <a:ln w="9525">
            <a:noFill/>
            <a:miter lim="800000"/>
            <a:headEnd/>
            <a:tailEnd/>
          </a:ln>
        </p:spPr>
        <p:txBody>
          <a:bodyPr>
            <a:spAutoFit/>
          </a:bodyPr>
          <a:lstStyle/>
          <a:p>
            <a:r>
              <a:rPr lang="en-US" altLang="zh-CN" sz="2000" b="1">
                <a:latin typeface="Arial" charset="0"/>
                <a:ea typeface="HY얕은샘물M"/>
                <a:cs typeface="HY얕은샘물M"/>
              </a:rPr>
              <a:t>Disseminating </a:t>
            </a:r>
          </a:p>
          <a:p>
            <a:r>
              <a:rPr lang="en-US" altLang="zh-CN" sz="2000" b="1">
                <a:latin typeface="Arial" charset="0"/>
                <a:ea typeface="HY얕은샘물M"/>
                <a:cs typeface="HY얕은샘물M"/>
              </a:rPr>
              <a:t>the ideas of “Learner-centered” teaching </a:t>
            </a:r>
            <a:endParaRPr lang="zh-CN" altLang="en-US" sz="2000" b="1">
              <a:latin typeface="Arial" charset="0"/>
              <a:ea typeface="HY얕은샘물M"/>
              <a:cs typeface="HY얕은샘물M"/>
            </a:endParaRPr>
          </a:p>
        </p:txBody>
      </p:sp>
      <p:pic>
        <p:nvPicPr>
          <p:cNvPr id="13" name="Picture 3"/>
          <p:cNvPicPr>
            <a:picLocks noChangeAspect="1" noChangeArrowheads="1"/>
          </p:cNvPicPr>
          <p:nvPr/>
        </p:nvPicPr>
        <p:blipFill rotWithShape="1">
          <a:blip r:embed="rId2" cstate="print">
            <a:duotone>
              <a:prstClr val="black"/>
              <a:srgbClr val="C0504D">
                <a:tint val="45000"/>
                <a:satMod val="400000"/>
              </a:srgbClr>
            </a:duotone>
          </a:blip>
          <a:srcRect t="-33684"/>
          <a:stretch>
            <a:fillRect/>
          </a:stretch>
        </p:blipFill>
        <p:spPr bwMode="auto">
          <a:xfrm rot="10800000" flipH="1">
            <a:off x="0" y="3972595"/>
            <a:ext cx="9144000" cy="456536"/>
          </a:xfrm>
          <a:prstGeom prst="rect">
            <a:avLst/>
          </a:prstGeom>
          <a:noFill/>
          <a:ln>
            <a:noFill/>
          </a:ln>
          <a:effectLst/>
        </p:spPr>
      </p:pic>
      <p:sp>
        <p:nvSpPr>
          <p:cNvPr id="2" name="椭圆 2"/>
          <p:cNvSpPr/>
          <p:nvPr/>
        </p:nvSpPr>
        <p:spPr>
          <a:xfrm>
            <a:off x="395288" y="1989138"/>
            <a:ext cx="2408237" cy="1974850"/>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solidFill>
            <a:srgbClr val="E6C920"/>
          </a:solidFill>
          <a:ln w="25400" cap="flat" cmpd="sng" algn="ctr">
            <a:noFill/>
            <a:prstDash val="solid"/>
          </a:ln>
          <a:effectLst>
            <a:outerShdw blurRad="50800" dist="38100" dir="16200000" rotWithShape="0">
              <a:prstClr val="black">
                <a:alpha val="40000"/>
              </a:prstClr>
            </a:outerShdw>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22545" name="矩形 12"/>
          <p:cNvSpPr>
            <a:spLocks noChangeArrowheads="1"/>
          </p:cNvSpPr>
          <p:nvPr/>
        </p:nvSpPr>
        <p:spPr bwMode="auto">
          <a:xfrm>
            <a:off x="755650" y="2708275"/>
            <a:ext cx="1427163" cy="701675"/>
          </a:xfrm>
          <a:prstGeom prst="rect">
            <a:avLst/>
          </a:prstGeom>
          <a:noFill/>
          <a:ln w="9525">
            <a:noFill/>
            <a:miter lim="800000"/>
            <a:headEnd/>
            <a:tailEnd/>
          </a:ln>
        </p:spPr>
        <p:txBody>
          <a:bodyPr wrap="none">
            <a:spAutoFit/>
          </a:bodyPr>
          <a:lstStyle/>
          <a:p>
            <a:r>
              <a:rPr lang="en-US" altLang="zh-CN" sz="2000" b="1">
                <a:latin typeface="Arial" charset="0"/>
                <a:ea typeface="微软雅黑" pitchFamily="34" charset="-122"/>
              </a:rPr>
              <a:t>Building </a:t>
            </a:r>
          </a:p>
          <a:p>
            <a:r>
              <a:rPr lang="en-US" altLang="zh-CN" sz="2000" b="1">
                <a:latin typeface="Arial" charset="0"/>
                <a:ea typeface="微软雅黑" pitchFamily="34" charset="-122"/>
              </a:rPr>
              <a:t>CPD Units</a:t>
            </a:r>
          </a:p>
        </p:txBody>
      </p:sp>
      <p:sp>
        <p:nvSpPr>
          <p:cNvPr id="3" name="椭圆 2"/>
          <p:cNvSpPr/>
          <p:nvPr/>
        </p:nvSpPr>
        <p:spPr>
          <a:xfrm>
            <a:off x="395288" y="1989138"/>
            <a:ext cx="2408237" cy="1974850"/>
          </a:xfrm>
          <a:custGeom>
            <a:avLst/>
            <a:gdLst/>
            <a:ahLst/>
            <a:cxnLst/>
            <a:rect l="l" t="t" r="r" b="b"/>
            <a:pathLst>
              <a:path w="3600400" h="2953855">
                <a:moveTo>
                  <a:pt x="1800200" y="0"/>
                </a:moveTo>
                <a:cubicBezTo>
                  <a:pt x="2794423" y="0"/>
                  <a:pt x="3600400" y="805977"/>
                  <a:pt x="3600400" y="1800200"/>
                </a:cubicBezTo>
                <a:cubicBezTo>
                  <a:pt x="3600400" y="2239327"/>
                  <a:pt x="3443171" y="2641730"/>
                  <a:pt x="3181542" y="2953855"/>
                </a:cubicBezTo>
                <a:lnTo>
                  <a:pt x="418859" y="2953855"/>
                </a:lnTo>
                <a:cubicBezTo>
                  <a:pt x="157230" y="2641730"/>
                  <a:pt x="0" y="2239327"/>
                  <a:pt x="0" y="1800200"/>
                </a:cubicBezTo>
                <a:cubicBezTo>
                  <a:pt x="0" y="805977"/>
                  <a:pt x="805977" y="0"/>
                  <a:pt x="1800200" y="0"/>
                </a:cubicBezTo>
                <a:close/>
              </a:path>
            </a:pathLst>
          </a:custGeom>
          <a:solidFill>
            <a:srgbClr val="E6C920"/>
          </a:solidFill>
          <a:ln w="25400" cap="flat" cmpd="sng" algn="ctr">
            <a:noFill/>
            <a:prstDash val="solid"/>
          </a:ln>
          <a:effectLst>
            <a:outerShdw blurRad="50800" dist="38100" dir="16200000" rotWithShape="0">
              <a:prstClr val="black">
                <a:alpha val="40000"/>
              </a:prstClr>
            </a:outerShdw>
          </a:effectLst>
        </p:spPr>
        <p:txBody>
          <a:bodyPr anchor="ctr"/>
          <a:lstStyle/>
          <a:p>
            <a:pPr algn="ctr" fontAlgn="auto">
              <a:spcBef>
                <a:spcPts val="0"/>
              </a:spcBef>
              <a:spcAft>
                <a:spcPts val="0"/>
              </a:spcAft>
              <a:defRPr/>
            </a:pPr>
            <a:endParaRPr lang="en-US" sz="1800" kern="0">
              <a:solidFill>
                <a:sysClr val="window" lastClr="FFFFFF"/>
              </a:solidFill>
              <a:latin typeface="Calibri" panose="020F0502020204030204"/>
              <a:ea typeface="+mn-ea"/>
            </a:endParaRPr>
          </a:p>
        </p:txBody>
      </p:sp>
      <p:sp>
        <p:nvSpPr>
          <p:cNvPr id="22547" name="矩形 12"/>
          <p:cNvSpPr>
            <a:spLocks noChangeArrowheads="1"/>
          </p:cNvSpPr>
          <p:nvPr/>
        </p:nvSpPr>
        <p:spPr bwMode="auto">
          <a:xfrm>
            <a:off x="755650" y="2708275"/>
            <a:ext cx="1282700" cy="706438"/>
          </a:xfrm>
          <a:prstGeom prst="rect">
            <a:avLst/>
          </a:prstGeom>
          <a:noFill/>
          <a:ln w="9525">
            <a:noFill/>
            <a:miter lim="800000"/>
            <a:headEnd/>
            <a:tailEnd/>
          </a:ln>
        </p:spPr>
        <p:txBody>
          <a:bodyPr wrap="none">
            <a:spAutoFit/>
          </a:bodyPr>
          <a:lstStyle/>
          <a:p>
            <a:r>
              <a:rPr lang="en-US" altLang="zh-CN" sz="2000" b="1">
                <a:latin typeface="Arial" charset="0"/>
                <a:ea typeface="微软雅黑" pitchFamily="34" charset="-122"/>
              </a:rPr>
              <a:t>Building </a:t>
            </a:r>
          </a:p>
          <a:p>
            <a:r>
              <a:rPr lang="en-US" altLang="zh-CN" sz="2000" b="1">
                <a:latin typeface="Arial" charset="0"/>
                <a:ea typeface="微软雅黑" pitchFamily="34" charset="-122"/>
              </a:rPr>
              <a:t>CPD Unit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文本占位符 17410"/>
          <p:cNvSpPr>
            <a:spLocks noGrp="1"/>
          </p:cNvSpPr>
          <p:nvPr>
            <p:ph type="body" idx="1"/>
          </p:nvPr>
        </p:nvSpPr>
        <p:spPr>
          <a:xfrm>
            <a:off x="0" y="1412875"/>
            <a:ext cx="8713788" cy="4525963"/>
          </a:xfrm>
        </p:spPr>
        <p:txBody>
          <a:bodyPr/>
          <a:lstStyle/>
          <a:p>
            <a:pPr eaLnBrk="1" hangingPunct="1">
              <a:lnSpc>
                <a:spcPct val="80000"/>
              </a:lnSpc>
            </a:pPr>
            <a:r>
              <a:rPr lang="en-US" altLang="zh-CN" sz="2000" b="1" smtClean="0">
                <a:ea typeface="宋体" charset="-122"/>
              </a:rPr>
              <a:t>With the support of STAR and LNU,  we cooperated with the academic affairs department in LNU and built the CPD Unit. </a:t>
            </a:r>
          </a:p>
          <a:p>
            <a:pPr eaLnBrk="1" hangingPunct="1">
              <a:lnSpc>
                <a:spcPct val="80000"/>
              </a:lnSpc>
            </a:pPr>
            <a:endParaRPr lang="en-US" altLang="zh-CN" sz="2000" b="1" smtClean="0">
              <a:ea typeface="宋体" charset="-122"/>
            </a:endParaRPr>
          </a:p>
          <a:p>
            <a:pPr eaLnBrk="1" hangingPunct="1">
              <a:lnSpc>
                <a:spcPct val="80000"/>
              </a:lnSpc>
            </a:pPr>
            <a:r>
              <a:rPr lang="en-US" altLang="zh-CN" sz="2000" b="1" smtClean="0">
                <a:ea typeface="宋体" charset="-122"/>
              </a:rPr>
              <a:t>A trail training on LCT was given to 8 teachers in School of Foreign Studies after the Interim Conference held in Zhanjiang in last semester. </a:t>
            </a:r>
          </a:p>
          <a:p>
            <a:pPr eaLnBrk="1" hangingPunct="1">
              <a:lnSpc>
                <a:spcPct val="80000"/>
              </a:lnSpc>
            </a:pPr>
            <a:endParaRPr lang="en-US" altLang="zh-CN" sz="2000" b="1" smtClean="0">
              <a:ea typeface="宋体" charset="-122"/>
            </a:endParaRPr>
          </a:p>
          <a:p>
            <a:pPr eaLnBrk="1" hangingPunct="1">
              <a:lnSpc>
                <a:spcPct val="80000"/>
              </a:lnSpc>
            </a:pPr>
            <a:r>
              <a:rPr lang="en-US" altLang="zh-CN" sz="2000" b="1" smtClean="0">
                <a:ea typeface="宋体" charset="-122"/>
              </a:rPr>
              <a:t>According to our training plan, this semester we have trained teachers in School of Foreign studies, teachers in the College English Department who are responsible for non-English majors, and Senior students who are future higher school English teachers based on the STAR Project Manual. The main contents of the training are LCT theory, LCT methods, teaching plan design, and classroom management in LCT classes. Totally we trained more than 250 teachers and students.</a:t>
            </a:r>
          </a:p>
          <a:p>
            <a:pPr eaLnBrk="1" hangingPunct="1">
              <a:lnSpc>
                <a:spcPct val="80000"/>
              </a:lnSpc>
            </a:pPr>
            <a:endParaRPr lang="en-US" altLang="zh-CN" sz="2000" b="1" smtClean="0">
              <a:ea typeface="宋体" charset="-122"/>
            </a:endParaRPr>
          </a:p>
        </p:txBody>
      </p:sp>
      <p:sp>
        <p:nvSpPr>
          <p:cNvPr id="17412" name="矩形 12"/>
          <p:cNvSpPr>
            <a:spLocks noGrp="1"/>
          </p:cNvSpPr>
          <p:nvPr>
            <p:ph type="title"/>
          </p:nvPr>
        </p:nvSpPr>
        <p:spPr>
          <a:xfrm>
            <a:off x="395288" y="476250"/>
            <a:ext cx="8229600" cy="927100"/>
          </a:xfrm>
        </p:spPr>
        <p:txBody>
          <a:bodyPr vert="horz" wrap="square" lIns="91440" tIns="45720" rIns="91440" bIns="45720"/>
          <a:lstStyle/>
          <a:p>
            <a:pPr eaLnBrk="1" hangingPunct="1">
              <a:defRPr/>
            </a:pPr>
            <a:r>
              <a:rPr lang="en-US" altLang="zh-CN" sz="3200"/>
              <a:t>1. Building CPD Unit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2" dur="500"/>
                                        <p:tgtEl>
                                          <p:spTgt spid="17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1">
                                            <p:txEl>
                                              <p:pRg st="4" end="4"/>
                                            </p:txEl>
                                          </p:spTgt>
                                        </p:tgtEl>
                                        <p:attrNameLst>
                                          <p:attrName>style.visibility</p:attrName>
                                        </p:attrNameLst>
                                      </p:cBhvr>
                                      <p:to>
                                        <p:strVal val="visible"/>
                                      </p:to>
                                    </p:set>
                                    <p:animEffect transition="in" filter="blinds(horizontal)">
                                      <p:cBhvr>
                                        <p:cTn id="17"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21505"/>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endParaRPr lang="zh-CN" altLang="en-US" smtClean="0">
              <a:ea typeface="宋体" charset="-122"/>
            </a:endParaRPr>
          </a:p>
        </p:txBody>
      </p:sp>
      <p:pic>
        <p:nvPicPr>
          <p:cNvPr id="21508" name="图片 21507"/>
          <p:cNvPicPr>
            <a:picLocks noChangeAspect="1"/>
          </p:cNvPicPr>
          <p:nvPr/>
        </p:nvPicPr>
        <p:blipFill>
          <a:blip r:embed="rId2"/>
          <a:srcRect/>
          <a:stretch>
            <a:fillRect/>
          </a:stretch>
        </p:blipFill>
        <p:spPr bwMode="auto">
          <a:xfrm>
            <a:off x="0" y="0"/>
            <a:ext cx="4716463" cy="3716338"/>
          </a:xfrm>
          <a:prstGeom prst="rect">
            <a:avLst/>
          </a:prstGeom>
          <a:noFill/>
          <a:ln w="9525">
            <a:noFill/>
            <a:miter lim="800000"/>
            <a:headEnd/>
            <a:tailEnd/>
          </a:ln>
        </p:spPr>
      </p:pic>
      <p:pic>
        <p:nvPicPr>
          <p:cNvPr id="20488" name="图片 20487"/>
          <p:cNvPicPr>
            <a:picLocks noChangeAspect="1"/>
          </p:cNvPicPr>
          <p:nvPr/>
        </p:nvPicPr>
        <p:blipFill>
          <a:blip r:embed="rId3"/>
          <a:srcRect/>
          <a:stretch>
            <a:fillRect/>
          </a:stretch>
        </p:blipFill>
        <p:spPr bwMode="auto">
          <a:xfrm>
            <a:off x="4427538" y="1557338"/>
            <a:ext cx="4716462" cy="3887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8"/>
                                        </p:tgtEl>
                                        <p:attrNameLst>
                                          <p:attrName>style.visibility</p:attrName>
                                        </p:attrNameLst>
                                      </p:cBhvr>
                                      <p:to>
                                        <p:strVal val="visible"/>
                                      </p:to>
                                    </p:set>
                                    <p:animEffect transition="in" filter="blinds(horizontal)">
                                      <p:cBhvr>
                                        <p:cTn id="12"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80TGp_general_light_ani">
  <a:themeElements>
    <a:clrScheme name="580TGp_general_light_ani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fontScheme name="580TGp_general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0" fontAlgn="base" latinLnBrk="0" hangingPunct="0">
          <a:lnSpc>
            <a:spcPct val="100000"/>
          </a:lnSpc>
          <a:spcBef>
            <a:spcPct val="0"/>
          </a:spcBef>
          <a:spcAft>
            <a:spcPct val="0"/>
          </a:spcAft>
          <a:buClrTx/>
          <a:buSzTx/>
          <a:buFontTx/>
          <a:buNone/>
          <a:defRPr kumimoji="0" lang="en-US" sz="3200" b="0" i="0" u="none" strike="noStrike" cap="none" normalizeH="0" baseline="0" smtClean="0">
            <a:ln>
              <a:noFill/>
            </a:ln>
            <a:solidFill>
              <a:schemeClr val="tx1"/>
            </a:solidFill>
            <a:effectLst/>
            <a:latin typeface="HY얕은샘물M" pitchFamily="18" charset="-127"/>
            <a:ea typeface="HY얕은샘물M" pitchFamily="18" charset="-127"/>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0" fontAlgn="base" latinLnBrk="0" hangingPunct="0">
          <a:lnSpc>
            <a:spcPct val="100000"/>
          </a:lnSpc>
          <a:spcBef>
            <a:spcPct val="0"/>
          </a:spcBef>
          <a:spcAft>
            <a:spcPct val="0"/>
          </a:spcAft>
          <a:buClrTx/>
          <a:buSzTx/>
          <a:buFontTx/>
          <a:buNone/>
          <a:defRPr kumimoji="0" lang="en-US" sz="3200" b="0" i="0" u="none" strike="noStrike" cap="none" normalizeH="0" baseline="0" smtClean="0">
            <a:ln>
              <a:noFill/>
            </a:ln>
            <a:solidFill>
              <a:schemeClr val="tx1"/>
            </a:solidFill>
            <a:effectLst/>
            <a:latin typeface="HY얕은샘물M" pitchFamily="18" charset="-127"/>
            <a:ea typeface="HY얕은샘물M" pitchFamily="18" charset="-127"/>
          </a:defRPr>
        </a:defPPr>
      </a:lstStyle>
    </a:lnDef>
  </a:objectDefaults>
  <a:extraClrSchemeLst>
    <a:extraClrScheme>
      <a:clrScheme name="580TGp_general_light_ani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580TGp_general_light_ani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580TGp_general_light_ani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CF1636C9A954F9E88FAF7D172394B" ma:contentTypeVersion="9" ma:contentTypeDescription="Create a new document." ma:contentTypeScope="" ma:versionID="b67170d3412838271b79f3aa6d072701">
  <xsd:schema xmlns:xsd="http://www.w3.org/2001/XMLSchema" xmlns:xs="http://www.w3.org/2001/XMLSchema" xmlns:p="http://schemas.microsoft.com/office/2006/metadata/properties" xmlns:ns2="851037d2-ae5c-4f2d-ae82-d52ba2790b79" xmlns:ns3="97d366d4-62e8-471c-ba45-505e71c9f8f7" targetNamespace="http://schemas.microsoft.com/office/2006/metadata/properties" ma:root="true" ma:fieldsID="f659111c8ae09f6bcb478e781f55d818" ns2:_="" ns3:_="">
    <xsd:import namespace="851037d2-ae5c-4f2d-ae82-d52ba2790b79"/>
    <xsd:import namespace="97d366d4-62e8-471c-ba45-505e71c9f8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037d2-ae5c-4f2d-ae82-d52ba2790b7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d366d4-62e8-471c-ba45-505e71c9f8f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F6565B-83C2-49E5-8DC6-45AFD3E87D21}"/>
</file>

<file path=customXml/itemProps2.xml><?xml version="1.0" encoding="utf-8"?>
<ds:datastoreItem xmlns:ds="http://schemas.openxmlformats.org/officeDocument/2006/customXml" ds:itemID="{15585A8C-DD7F-4A6B-A9CE-366703E3C664}"/>
</file>

<file path=customXml/itemProps3.xml><?xml version="1.0" encoding="utf-8"?>
<ds:datastoreItem xmlns:ds="http://schemas.openxmlformats.org/officeDocument/2006/customXml" ds:itemID="{7F4E3BB8-1222-4B8E-AFFA-55DCFF03079C}"/>
</file>

<file path=docProps/app.xml><?xml version="1.0" encoding="utf-8"?>
<Properties xmlns="http://schemas.openxmlformats.org/officeDocument/2006/extended-properties" xmlns:vt="http://schemas.openxmlformats.org/officeDocument/2006/docPropsVTypes">
  <Template>580TGp_general_light_ani</Template>
  <TotalTime>268</TotalTime>
  <Words>898</Words>
  <Application>WPS 演示</Application>
  <PresentationFormat>全屏显示(4:3)</PresentationFormat>
  <Paragraphs>85</Paragraphs>
  <Slides>30</Slides>
  <Notes>1</Notes>
  <HiddenSlides>1</HiddenSlides>
  <MMClips>0</MMClips>
  <ScaleCrop>false</ScaleCrop>
  <HeadingPairs>
    <vt:vector size="6" baseType="variant">
      <vt:variant>
        <vt:lpstr>已用的字体</vt:lpstr>
      </vt:variant>
      <vt:variant>
        <vt:i4>12</vt:i4>
      </vt:variant>
      <vt:variant>
        <vt:lpstr>演示文稿设计模板</vt:lpstr>
      </vt:variant>
      <vt:variant>
        <vt:i4>2</vt:i4>
      </vt:variant>
      <vt:variant>
        <vt:lpstr>幻灯片标题</vt:lpstr>
      </vt:variant>
      <vt:variant>
        <vt:i4>30</vt:i4>
      </vt:variant>
    </vt:vector>
  </HeadingPairs>
  <TitlesOfParts>
    <vt:vector size="44" baseType="lpstr">
      <vt:lpstr>HY얕은샘물M</vt:lpstr>
      <vt:lpstr>宋体</vt:lpstr>
      <vt:lpstr>Arial</vt:lpstr>
      <vt:lpstr>Gulim</vt:lpstr>
      <vt:lpstr>Times New Roman</vt:lpstr>
      <vt:lpstr>楷体_GB2312</vt:lpstr>
      <vt:lpstr>华文中宋</vt:lpstr>
      <vt:lpstr>微软雅黑</vt:lpstr>
      <vt:lpstr>좋은 귀염둥이빼로</vt:lpstr>
      <vt:lpstr>PMingLiU</vt:lpstr>
      <vt:lpstr>Symbol</vt:lpstr>
      <vt:lpstr>Wingdings</vt:lpstr>
      <vt:lpstr>580TGp_general_light_ani</vt:lpstr>
      <vt:lpstr>580TGp_general_light_ani</vt:lpstr>
      <vt:lpstr>What STAR Has Brought to Us  and the Future Challenges We Face </vt:lpstr>
      <vt:lpstr>幻灯片 2</vt:lpstr>
      <vt:lpstr>Introduction</vt:lpstr>
      <vt:lpstr>Introduction</vt:lpstr>
      <vt:lpstr>幻灯片 5</vt:lpstr>
      <vt:lpstr>幻灯片 6</vt:lpstr>
      <vt:lpstr>幻灯片 7</vt:lpstr>
      <vt:lpstr>1. Building CPD Unit</vt:lpstr>
      <vt:lpstr>幻灯片 9</vt:lpstr>
      <vt:lpstr>幻灯片 10</vt:lpstr>
      <vt:lpstr>幻灯片 11</vt:lpstr>
      <vt:lpstr>幻灯片 12</vt:lpstr>
      <vt:lpstr>幻灯片 13</vt:lpstr>
      <vt:lpstr>2. Disseminating the ideas of LCT </vt:lpstr>
      <vt:lpstr>幻灯片 15</vt:lpstr>
      <vt:lpstr>幻灯片 16</vt:lpstr>
      <vt:lpstr>3. Applying “Learner-centered” teaching in class</vt:lpstr>
      <vt:lpstr>幻灯片 18</vt:lpstr>
      <vt:lpstr>幻灯片 19</vt:lpstr>
      <vt:lpstr>幻灯片 20</vt:lpstr>
      <vt:lpstr>幻灯片 21</vt:lpstr>
      <vt:lpstr>幻灯片 22</vt:lpstr>
      <vt:lpstr>幻灯片 23</vt:lpstr>
      <vt:lpstr>幻灯片 24</vt:lpstr>
      <vt:lpstr>Seminars on the Application of LCT in class</vt:lpstr>
      <vt:lpstr>幻灯片 26</vt:lpstr>
      <vt:lpstr>Teaching Contests System</vt:lpstr>
      <vt:lpstr>幻灯片 28</vt:lpstr>
      <vt:lpstr>幻灯片 29</vt:lpstr>
      <vt:lpstr>幻灯片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admin</dc:creator>
  <cp:lastModifiedBy>admin</cp:lastModifiedBy>
  <cp:revision>86</cp:revision>
  <dcterms:created xsi:type="dcterms:W3CDTF">2008-04-18T06:56:52Z</dcterms:created>
  <dcterms:modified xsi:type="dcterms:W3CDTF">2019-06-04T08:09:00Z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y fmtid="{D5CDD505-2E9C-101B-9397-08002B2CF9AE}" pid="3" name="ContentTypeId">
    <vt:lpwstr>0x0101007B4CF1636C9A954F9E88FAF7D172394B</vt:lpwstr>
  </property>
</Properties>
</file>